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 id="2147484595" r:id="rId2"/>
  </p:sldMasterIdLst>
  <p:notesMasterIdLst>
    <p:notesMasterId r:id="rId4"/>
  </p:notesMasterIdLst>
  <p:sldIdLst>
    <p:sldId id="514" r:id="rId3"/>
  </p:sldIdLst>
  <p:sldSz cx="10688638" cy="7562850"/>
  <p:notesSz cx="6807200" cy="9939338"/>
  <p:defaultTextStyle>
    <a:defPPr>
      <a:defRPr lang="ja-JP"/>
    </a:defPPr>
    <a:lvl1pPr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96888" indent="-39688"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95363" indent="-80963"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492250" indent="-120650"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990725" indent="-161925"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403">
          <p15:clr>
            <a:srgbClr val="A4A3A4"/>
          </p15:clr>
        </p15:guide>
        <p15:guide id="2" pos="336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6C0A"/>
    <a:srgbClr val="CC6600"/>
    <a:srgbClr val="024FA1"/>
    <a:srgbClr val="993300"/>
    <a:srgbClr val="FFCC99"/>
    <a:srgbClr val="FFDCD2"/>
    <a:srgbClr val="CDECF1"/>
    <a:srgbClr val="000000"/>
    <a:srgbClr val="C80482"/>
    <a:srgbClr val="FCC6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napToObjects="1">
      <p:cViewPr varScale="1">
        <p:scale>
          <a:sx n="73" d="100"/>
          <a:sy n="73" d="100"/>
        </p:scale>
        <p:origin x="420" y="78"/>
      </p:cViewPr>
      <p:guideLst>
        <p:guide orient="horz" pos="2403"/>
        <p:guide pos="336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3"/>
            <a:ext cx="2949575" cy="496888"/>
          </a:xfrm>
          <a:prstGeom prst="rect">
            <a:avLst/>
          </a:prstGeom>
        </p:spPr>
        <p:txBody>
          <a:bodyPr vert="horz" lIns="91404" tIns="45703" rIns="91404" bIns="45703" rtlCol="0"/>
          <a:lstStyle>
            <a:lvl1pPr algn="l" defTabSz="497562" eaLnBrk="1" hangingPunct="1">
              <a:defRPr sz="1200">
                <a:latin typeface="Arial" charset="0"/>
                <a:ea typeface="ＭＳ Ｐゴシック" charset="-128"/>
                <a:cs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6039" y="3"/>
            <a:ext cx="2949575" cy="496888"/>
          </a:xfrm>
          <a:prstGeom prst="rect">
            <a:avLst/>
          </a:prstGeom>
        </p:spPr>
        <p:txBody>
          <a:bodyPr vert="horz" wrap="square" lIns="91404" tIns="45703" rIns="91404" bIns="45703" numCol="1" anchor="t" anchorCtr="0" compatLnSpc="1">
            <a:prstTxWarp prst="textNoShape">
              <a:avLst/>
            </a:prstTxWarp>
          </a:bodyPr>
          <a:lstStyle>
            <a:lvl1pPr algn="r" eaLnBrk="1" hangingPunct="1">
              <a:defRPr sz="1200"/>
            </a:lvl1pPr>
          </a:lstStyle>
          <a:p>
            <a:pPr>
              <a:defRPr/>
            </a:pPr>
            <a:fld id="{113372DC-E503-4CD8-A6A5-43976026B4DE}" type="datetime1">
              <a:rPr lang="ja-JP" altLang="en-US"/>
              <a:pPr>
                <a:defRPr/>
              </a:pPr>
              <a:t>2023/6/9</a:t>
            </a:fld>
            <a:endParaRPr lang="ja-JP" altLang="en-US"/>
          </a:p>
        </p:txBody>
      </p:sp>
      <p:sp>
        <p:nvSpPr>
          <p:cNvPr id="4" name="スライド イメージ プレースホルダ 3"/>
          <p:cNvSpPr>
            <a:spLocks noGrp="1" noRot="1" noChangeAspect="1"/>
          </p:cNvSpPr>
          <p:nvPr>
            <p:ph type="sldImg" idx="2"/>
          </p:nvPr>
        </p:nvSpPr>
        <p:spPr>
          <a:xfrm>
            <a:off x="771525" y="746125"/>
            <a:ext cx="5264150" cy="3725863"/>
          </a:xfrm>
          <a:prstGeom prst="rect">
            <a:avLst/>
          </a:prstGeom>
          <a:noFill/>
          <a:ln w="12700">
            <a:solidFill>
              <a:prstClr val="black"/>
            </a:solidFill>
          </a:ln>
        </p:spPr>
        <p:txBody>
          <a:bodyPr vert="horz" lIns="91404" tIns="45703" rIns="91404" bIns="45703" rtlCol="0" anchor="ctr"/>
          <a:lstStyle/>
          <a:p>
            <a:pPr lvl="0"/>
            <a:endParaRPr lang="ja-JP" altLang="en-US" noProof="0"/>
          </a:p>
        </p:txBody>
      </p:sp>
      <p:sp>
        <p:nvSpPr>
          <p:cNvPr id="5" name="ノート プレースホルダ 4"/>
          <p:cNvSpPr>
            <a:spLocks noGrp="1"/>
          </p:cNvSpPr>
          <p:nvPr>
            <p:ph type="body" sz="quarter" idx="3"/>
          </p:nvPr>
        </p:nvSpPr>
        <p:spPr>
          <a:xfrm>
            <a:off x="681039" y="4721230"/>
            <a:ext cx="5445125" cy="4471988"/>
          </a:xfrm>
          <a:prstGeom prst="rect">
            <a:avLst/>
          </a:prstGeom>
        </p:spPr>
        <p:txBody>
          <a:bodyPr vert="horz" wrap="square" lIns="91404" tIns="45703" rIns="91404" bIns="45703"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4"/>
            <a:ext cx="2949575" cy="496887"/>
          </a:xfrm>
          <a:prstGeom prst="rect">
            <a:avLst/>
          </a:prstGeom>
        </p:spPr>
        <p:txBody>
          <a:bodyPr vert="horz" lIns="91404" tIns="45703" rIns="91404" bIns="45703" rtlCol="0" anchor="b"/>
          <a:lstStyle>
            <a:lvl1pPr algn="l" defTabSz="497562" eaLnBrk="1" hangingPunct="1">
              <a:defRPr sz="1200">
                <a:latin typeface="Arial" charset="0"/>
                <a:ea typeface="ＭＳ Ｐゴシック" charset="-128"/>
                <a:cs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9" y="9440864"/>
            <a:ext cx="2949575" cy="496887"/>
          </a:xfrm>
          <a:prstGeom prst="rect">
            <a:avLst/>
          </a:prstGeom>
        </p:spPr>
        <p:txBody>
          <a:bodyPr vert="horz" wrap="square" lIns="91404" tIns="45703" rIns="91404" bIns="45703" numCol="1" anchor="b" anchorCtr="0" compatLnSpc="1">
            <a:prstTxWarp prst="textNoShape">
              <a:avLst/>
            </a:prstTxWarp>
          </a:bodyPr>
          <a:lstStyle>
            <a:lvl1pPr algn="r" eaLnBrk="1" hangingPunct="1">
              <a:defRPr sz="1200"/>
            </a:lvl1pPr>
          </a:lstStyle>
          <a:p>
            <a:pPr>
              <a:defRPr/>
            </a:pPr>
            <a:fld id="{22E8A1E1-39FB-44CF-9D7C-A4D12445AC2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defTabSz="496888" rtl="0" eaLnBrk="0" fontAlgn="base" hangingPunct="0">
      <a:spcBef>
        <a:spcPct val="30000"/>
      </a:spcBef>
      <a:spcAft>
        <a:spcPct val="0"/>
      </a:spcAft>
      <a:defRPr kumimoji="1" sz="1300" kern="1200">
        <a:solidFill>
          <a:schemeClr val="tx1"/>
        </a:solidFill>
        <a:latin typeface="+mn-lt"/>
        <a:ea typeface="+mn-ea"/>
        <a:cs typeface="ＭＳ Ｐゴシック" charset="-128"/>
      </a:defRPr>
    </a:lvl1pPr>
    <a:lvl2pPr marL="496888" algn="l" defTabSz="496888" rtl="0" eaLnBrk="0" fontAlgn="base" hangingPunct="0">
      <a:spcBef>
        <a:spcPct val="30000"/>
      </a:spcBef>
      <a:spcAft>
        <a:spcPct val="0"/>
      </a:spcAft>
      <a:defRPr kumimoji="1" sz="1300" kern="1200">
        <a:solidFill>
          <a:schemeClr val="tx1"/>
        </a:solidFill>
        <a:latin typeface="+mn-lt"/>
        <a:ea typeface="+mn-ea"/>
        <a:cs typeface="+mn-cs"/>
      </a:defRPr>
    </a:lvl2pPr>
    <a:lvl3pPr marL="995363" algn="l" defTabSz="496888" rtl="0" eaLnBrk="0" fontAlgn="base" hangingPunct="0">
      <a:spcBef>
        <a:spcPct val="30000"/>
      </a:spcBef>
      <a:spcAft>
        <a:spcPct val="0"/>
      </a:spcAft>
      <a:defRPr kumimoji="1" sz="1300" kern="1200">
        <a:solidFill>
          <a:schemeClr val="tx1"/>
        </a:solidFill>
        <a:latin typeface="+mn-lt"/>
        <a:ea typeface="+mn-ea"/>
        <a:cs typeface="+mn-cs"/>
      </a:defRPr>
    </a:lvl3pPr>
    <a:lvl4pPr marL="1492250" algn="l" defTabSz="496888" rtl="0" eaLnBrk="0" fontAlgn="base" hangingPunct="0">
      <a:spcBef>
        <a:spcPct val="30000"/>
      </a:spcBef>
      <a:spcAft>
        <a:spcPct val="0"/>
      </a:spcAft>
      <a:defRPr kumimoji="1" sz="1300" kern="1200">
        <a:solidFill>
          <a:schemeClr val="tx1"/>
        </a:solidFill>
        <a:latin typeface="+mn-lt"/>
        <a:ea typeface="+mn-ea"/>
        <a:cs typeface="+mn-cs"/>
      </a:defRPr>
    </a:lvl4pPr>
    <a:lvl5pPr marL="1990725" algn="l" defTabSz="496888" rtl="0" eaLnBrk="0" fontAlgn="base" hangingPunct="0">
      <a:spcBef>
        <a:spcPct val="30000"/>
      </a:spcBef>
      <a:spcAft>
        <a:spcPct val="0"/>
      </a:spcAft>
      <a:defRPr kumimoji="1" sz="1300" kern="1200">
        <a:solidFill>
          <a:schemeClr val="tx1"/>
        </a:solidFill>
        <a:latin typeface="+mn-lt"/>
        <a:ea typeface="+mn-ea"/>
        <a:cs typeface="+mn-cs"/>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342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934280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7627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表紙B">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0D3DAC1E-6528-4A5E-9C83-74E27FF5B610}"/>
              </a:ext>
            </a:extLst>
          </p:cNvPr>
          <p:cNvSpPr>
            <a:spLocks noGrp="1"/>
          </p:cNvSpPr>
          <p:nvPr>
            <p:ph type="body" sz="quarter" idx="10" hasCustomPrompt="1"/>
          </p:nvPr>
        </p:nvSpPr>
        <p:spPr>
          <a:xfrm>
            <a:off x="847908" y="3158563"/>
            <a:ext cx="7197862" cy="576242"/>
          </a:xfrm>
          <a:prstGeom prst="rect">
            <a:avLst/>
          </a:prstGeom>
        </p:spPr>
        <p:txBody>
          <a:bodyPr lIns="0" tIns="0" rIns="0" bIns="0" anchor="b" anchorCtr="0"/>
          <a:lstStyle>
            <a:lvl1pPr marL="0" indent="0" algn="l">
              <a:lnSpc>
                <a:spcPct val="100000"/>
              </a:lnSpc>
              <a:spcBef>
                <a:spcPts val="0"/>
              </a:spcBef>
              <a:buFontTx/>
              <a:buNone/>
              <a:defRPr sz="4399" b="1"/>
            </a:lvl1pPr>
            <a:lvl2pPr marL="0" indent="0">
              <a:lnSpc>
                <a:spcPct val="100000"/>
              </a:lnSpc>
              <a:spcBef>
                <a:spcPts val="0"/>
              </a:spcBef>
              <a:buFontTx/>
              <a:buNone/>
              <a:defRPr/>
            </a:lvl2pPr>
            <a:lvl3pPr marL="0" indent="0">
              <a:lnSpc>
                <a:spcPct val="100000"/>
              </a:lnSpc>
              <a:spcBef>
                <a:spcPts val="0"/>
              </a:spcBef>
              <a:buFontTx/>
              <a:buNone/>
              <a:defRPr/>
            </a:lvl3pPr>
            <a:lvl4pPr marL="0" indent="0">
              <a:lnSpc>
                <a:spcPct val="100000"/>
              </a:lnSpc>
              <a:spcBef>
                <a:spcPts val="0"/>
              </a:spcBef>
              <a:buFontTx/>
              <a:buNone/>
              <a:defRPr/>
            </a:lvl4pPr>
            <a:lvl5pPr marL="0" indent="0">
              <a:lnSpc>
                <a:spcPct val="100000"/>
              </a:lnSpc>
              <a:spcBef>
                <a:spcPts val="0"/>
              </a:spcBef>
              <a:buFontTx/>
              <a:buNone/>
              <a:defRPr/>
            </a:lvl5pPr>
          </a:lstStyle>
          <a:p>
            <a:pPr lvl="0"/>
            <a:r>
              <a:rPr kumimoji="1" lang="ja-JP" altLang="en-US" dirty="0"/>
              <a:t>表紙タイトル</a:t>
            </a:r>
          </a:p>
        </p:txBody>
      </p:sp>
      <p:sp>
        <p:nvSpPr>
          <p:cNvPr id="12" name="コンテンツ プレースホルダー 10">
            <a:extLst>
              <a:ext uri="{FF2B5EF4-FFF2-40B4-BE49-F238E27FC236}">
                <a16:creationId xmlns:a16="http://schemas.microsoft.com/office/drawing/2014/main" id="{8EDD2A0B-CECF-4C0C-AB20-54E33E116C77}"/>
              </a:ext>
            </a:extLst>
          </p:cNvPr>
          <p:cNvSpPr>
            <a:spLocks noGrp="1"/>
          </p:cNvSpPr>
          <p:nvPr>
            <p:ph sz="quarter" idx="15" hasCustomPrompt="1"/>
          </p:nvPr>
        </p:nvSpPr>
        <p:spPr>
          <a:xfrm>
            <a:off x="847908" y="4033331"/>
            <a:ext cx="7197862" cy="360151"/>
          </a:xfrm>
          <a:prstGeom prst="rect">
            <a:avLst/>
          </a:prstGeom>
        </p:spPr>
        <p:txBody>
          <a:bodyPr lIns="0" tIns="0" rIns="0" bIns="0" anchor="ctr" anchorCtr="0"/>
          <a:lstStyle>
            <a:lvl1pPr marL="0" indent="0" algn="l">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13" name="コンテンツ プレースホルダー 10">
            <a:extLst>
              <a:ext uri="{FF2B5EF4-FFF2-40B4-BE49-F238E27FC236}">
                <a16:creationId xmlns:a16="http://schemas.microsoft.com/office/drawing/2014/main" id="{8FEB4824-B85D-47D9-8BCE-7C4194115B26}"/>
              </a:ext>
            </a:extLst>
          </p:cNvPr>
          <p:cNvSpPr>
            <a:spLocks noGrp="1"/>
          </p:cNvSpPr>
          <p:nvPr>
            <p:ph sz="quarter" idx="16" hasCustomPrompt="1"/>
          </p:nvPr>
        </p:nvSpPr>
        <p:spPr>
          <a:xfrm>
            <a:off x="847908" y="4407436"/>
            <a:ext cx="7197862" cy="360151"/>
          </a:xfrm>
          <a:prstGeom prst="rect">
            <a:avLst/>
          </a:prstGeom>
        </p:spPr>
        <p:txBody>
          <a:bodyPr lIns="0" tIns="0" rIns="0" bIns="0" anchor="ctr" anchorCtr="0"/>
          <a:lstStyle>
            <a:lvl1pPr marL="0" indent="0" algn="l">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zh-CN" altLang="en-US" dirty="0"/>
              <a:t>所属部署　氏名</a:t>
            </a:r>
          </a:p>
        </p:txBody>
      </p:sp>
    </p:spTree>
    <p:extLst>
      <p:ext uri="{BB962C8B-B14F-4D97-AF65-F5344CB8AC3E}">
        <p14:creationId xmlns:p14="http://schemas.microsoft.com/office/powerpoint/2010/main" val="1473019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文科省様式">
    <p:spTree>
      <p:nvGrpSpPr>
        <p:cNvPr id="1" name=""/>
        <p:cNvGrpSpPr/>
        <p:nvPr/>
      </p:nvGrpSpPr>
      <p:grpSpPr>
        <a:xfrm>
          <a:off x="0" y="0"/>
          <a:ext cx="0" cy="0"/>
          <a:chOff x="0" y="0"/>
          <a:chExt cx="0" cy="0"/>
        </a:xfrm>
      </p:grpSpPr>
      <p:pic>
        <p:nvPicPr>
          <p:cNvPr id="3" name="図 5" descr="文化省.psd">
            <a:extLst>
              <a:ext uri="{FF2B5EF4-FFF2-40B4-BE49-F238E27FC236}">
                <a16:creationId xmlns:a16="http://schemas.microsoft.com/office/drawing/2014/main" id="{453AD1F1-19A2-4E9F-B374-DACDE709B84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9923690" y="200109"/>
            <a:ext cx="387235" cy="598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25103"/>
            <a:ext cx="9429199" cy="1588"/>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3" y="317965"/>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chemeClr val="tx2"/>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0925" y="7203924"/>
            <a:ext cx="215936" cy="216091"/>
          </a:xfrm>
          <a:prstGeom prst="rect">
            <a:avLst/>
          </a:prstGeom>
          <a:noFill/>
        </p:spPr>
        <p:txBody>
          <a:bodyPr wrap="none" lIns="0" tIns="0" rIns="0" bIns="0" rtlCol="0" anchor="b" anchorCtr="0">
            <a:noAutofit/>
          </a:bodyPr>
          <a:lstStyle/>
          <a:p>
            <a:pPr algn="r"/>
            <a:fld id="{9C1B02FA-3B43-4965-97B5-C29D405C4738}" type="slidenum">
              <a:rPr kumimoji="1" lang="ja-JP" altLang="en-US" sz="14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spTree>
    <p:extLst>
      <p:ext uri="{BB962C8B-B14F-4D97-AF65-F5344CB8AC3E}">
        <p14:creationId xmlns:p14="http://schemas.microsoft.com/office/powerpoint/2010/main" val="2533093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文科省様式（ページなし）">
    <p:spTree>
      <p:nvGrpSpPr>
        <p:cNvPr id="1" name=""/>
        <p:cNvGrpSpPr/>
        <p:nvPr/>
      </p:nvGrpSpPr>
      <p:grpSpPr>
        <a:xfrm>
          <a:off x="0" y="0"/>
          <a:ext cx="0" cy="0"/>
          <a:chOff x="0" y="0"/>
          <a:chExt cx="0" cy="0"/>
        </a:xfrm>
      </p:grpSpPr>
      <p:pic>
        <p:nvPicPr>
          <p:cNvPr id="3" name="図 5" descr="文化省.psd">
            <a:extLst>
              <a:ext uri="{FF2B5EF4-FFF2-40B4-BE49-F238E27FC236}">
                <a16:creationId xmlns:a16="http://schemas.microsoft.com/office/drawing/2014/main" id="{453AD1F1-19A2-4E9F-B374-DACDE709B84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9923690" y="200109"/>
            <a:ext cx="387235" cy="598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25103"/>
            <a:ext cx="9429199" cy="1588"/>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3" y="317965"/>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chemeClr val="tx2"/>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spTree>
    <p:extLst>
      <p:ext uri="{BB962C8B-B14F-4D97-AF65-F5344CB8AC3E}">
        <p14:creationId xmlns:p14="http://schemas.microsoft.com/office/powerpoint/2010/main" val="2822672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スポーツ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38756"/>
            <a:ext cx="9429199" cy="1588"/>
          </a:xfrm>
          <a:prstGeom prst="line">
            <a:avLst/>
          </a:prstGeom>
          <a:ln w="25400">
            <a:solidFill>
              <a:srgbClr val="F46D0F"/>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3" y="331619"/>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rgbClr val="F46D0F"/>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0925" y="7203924"/>
            <a:ext cx="215936" cy="216091"/>
          </a:xfrm>
          <a:prstGeom prst="rect">
            <a:avLst/>
          </a:prstGeom>
          <a:noFill/>
        </p:spPr>
        <p:txBody>
          <a:bodyPr wrap="none" lIns="0" tIns="0" rIns="0" bIns="0" rtlCol="0" anchor="b" anchorCtr="0">
            <a:noAutofit/>
          </a:bodyPr>
          <a:lstStyle/>
          <a:p>
            <a:pPr algn="r"/>
            <a:fld id="{9C1B02FA-3B43-4965-97B5-C29D405C4738}" type="slidenum">
              <a:rPr kumimoji="1" lang="ja-JP" altLang="en-US" sz="14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pic>
        <p:nvPicPr>
          <p:cNvPr id="7" name="図 5"/>
          <p:cNvPicPr>
            <a:picLocks/>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9848067" y="214289"/>
            <a:ext cx="570826" cy="649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1637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スポーツ庁様式（ページなし）">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38756"/>
            <a:ext cx="9429199" cy="1588"/>
          </a:xfrm>
          <a:prstGeom prst="line">
            <a:avLst/>
          </a:prstGeom>
          <a:ln w="25400">
            <a:solidFill>
              <a:srgbClr val="F46D0F"/>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3" y="331619"/>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rgbClr val="F46D0F"/>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pic>
        <p:nvPicPr>
          <p:cNvPr id="7" name="図 5"/>
          <p:cNvPicPr>
            <a:picLocks/>
          </p:cNvPicPr>
          <p:nvPr userDrawn="1"/>
        </p:nvPicPr>
        <p:blipFill>
          <a:blip r:embed="rId2" cstate="screen">
            <a:extLst>
              <a:ext uri="{28A0092B-C50C-407E-A947-70E740481C1C}">
                <a14:useLocalDpi xmlns:a14="http://schemas.microsoft.com/office/drawing/2010/main" val="0"/>
              </a:ext>
            </a:extLst>
          </a:blip>
          <a:srcRect/>
          <a:stretch>
            <a:fillRect/>
          </a:stretch>
        </p:blipFill>
        <p:spPr bwMode="auto">
          <a:xfrm>
            <a:off x="9848067" y="214289"/>
            <a:ext cx="570826" cy="649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559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文化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52410"/>
            <a:ext cx="9429199" cy="1588"/>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4" y="331802"/>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rgbClr val="E4312B"/>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0925" y="7203924"/>
            <a:ext cx="215936" cy="216091"/>
          </a:xfrm>
          <a:prstGeom prst="rect">
            <a:avLst/>
          </a:prstGeom>
          <a:noFill/>
        </p:spPr>
        <p:txBody>
          <a:bodyPr wrap="none" lIns="0" tIns="0" rIns="0" bIns="0" rtlCol="0" anchor="b" anchorCtr="0">
            <a:noAutofit/>
          </a:bodyPr>
          <a:lstStyle/>
          <a:p>
            <a:pPr algn="r"/>
            <a:fld id="{9C1B02FA-3B43-4965-97B5-C29D405C4738}" type="slidenum">
              <a:rPr kumimoji="1" lang="ja-JP" altLang="en-US" sz="14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9895" y="345455"/>
            <a:ext cx="578998" cy="475729"/>
          </a:xfrm>
          <a:prstGeom prst="rect">
            <a:avLst/>
          </a:prstGeom>
        </p:spPr>
      </p:pic>
    </p:spTree>
    <p:extLst>
      <p:ext uri="{BB962C8B-B14F-4D97-AF65-F5344CB8AC3E}">
        <p14:creationId xmlns:p14="http://schemas.microsoft.com/office/powerpoint/2010/main" val="42440603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文化庁様式（ページなし）">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713" y="852410"/>
            <a:ext cx="9429199" cy="1588"/>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714" y="331802"/>
            <a:ext cx="9429197" cy="5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399" b="1" baseline="0" smtClean="0">
                <a:solidFill>
                  <a:srgbClr val="E4312B"/>
                </a:solidFill>
                <a:latin typeface="Meiryo UI" panose="020B0604030504040204" pitchFamily="50" charset="-128"/>
                <a:ea typeface="Meiryo UI" panose="020B0604030504040204" pitchFamily="50" charset="-128"/>
              </a:defRPr>
            </a:lvl1pPr>
            <a:lvl2pPr marL="457063" indent="0">
              <a:buNone/>
              <a:defRPr lang="ja-JP" altLang="en-US" sz="2399" smtClean="0">
                <a:latin typeface="Arial" panose="020B0604020202020204" pitchFamily="34" charset="0"/>
                <a:ea typeface="ＭＳ Ｐゴシック" panose="020B0600070205080204" pitchFamily="50" charset="-128"/>
              </a:defRPr>
            </a:lvl2pPr>
            <a:lvl3pPr marL="662215" indent="0">
              <a:buNone/>
              <a:defRPr lang="ja-JP" altLang="en-US" sz="2399" smtClean="0">
                <a:latin typeface="Arial" panose="020B0604020202020204" pitchFamily="34" charset="0"/>
                <a:ea typeface="ＭＳ Ｐゴシック" panose="020B0600070205080204" pitchFamily="50" charset="-128"/>
              </a:defRPr>
            </a:lvl3pPr>
            <a:lvl4pPr marL="1119278" indent="0">
              <a:buNone/>
              <a:defRPr lang="ja-JP" altLang="en-US" sz="2399" smtClean="0">
                <a:latin typeface="Arial" panose="020B0604020202020204" pitchFamily="34" charset="0"/>
                <a:ea typeface="ＭＳ Ｐゴシック" panose="020B0600070205080204" pitchFamily="50" charset="-128"/>
              </a:defRPr>
            </a:lvl4pPr>
            <a:lvl5pPr marL="1576341" indent="0">
              <a:buNone/>
              <a:defRPr lang="ja-JP" altLang="en-US" sz="2399">
                <a:latin typeface="Arial" panose="020B0604020202020204" pitchFamily="34" charset="0"/>
                <a:ea typeface="ＭＳ Ｐゴシック" panose="020B0600070205080204" pitchFamily="50" charset="-128"/>
              </a:defRPr>
            </a:lvl5pPr>
          </a:lstStyle>
          <a:p>
            <a:pPr marL="0" lvl="0" defTabSz="457063"/>
            <a:r>
              <a:rPr kumimoji="1" lang="ja-JP" altLang="en-US" dirty="0"/>
              <a:t>タイトル</a:t>
            </a:r>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9895" y="345455"/>
            <a:ext cx="578998" cy="475729"/>
          </a:xfrm>
          <a:prstGeom prst="rect">
            <a:avLst/>
          </a:prstGeom>
        </p:spPr>
      </p:pic>
    </p:spTree>
    <p:extLst>
      <p:ext uri="{BB962C8B-B14F-4D97-AF65-F5344CB8AC3E}">
        <p14:creationId xmlns:p14="http://schemas.microsoft.com/office/powerpoint/2010/main" val="2876793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白紙（ページあり）">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E9B7DB8-1839-4F2F-B8FC-4E4238445B46}"/>
              </a:ext>
            </a:extLst>
          </p:cNvPr>
          <p:cNvSpPr txBox="1"/>
          <p:nvPr userDrawn="1"/>
        </p:nvSpPr>
        <p:spPr>
          <a:xfrm>
            <a:off x="10310925" y="7203924"/>
            <a:ext cx="215936" cy="216091"/>
          </a:xfrm>
          <a:prstGeom prst="rect">
            <a:avLst/>
          </a:prstGeom>
          <a:noFill/>
        </p:spPr>
        <p:txBody>
          <a:bodyPr wrap="none" lIns="0" tIns="0" rIns="0" bIns="0" rtlCol="0" anchor="b" anchorCtr="0">
            <a:noAutofit/>
          </a:bodyPr>
          <a:lstStyle/>
          <a:p>
            <a:pPr algn="r"/>
            <a:fld id="{9C1B02FA-3B43-4965-97B5-C29D405C4738}" type="slidenum">
              <a:rPr kumimoji="1" lang="ja-JP" altLang="en-US" sz="1400" b="0" smtClean="0">
                <a:latin typeface="+mn-ea"/>
                <a:ea typeface="+mn-ea"/>
                <a:cs typeface="Arial" panose="020B0604020202020204" pitchFamily="34" charset="0"/>
              </a:rPr>
              <a:pPr algn="r"/>
              <a:t>‹#›</a:t>
            </a:fld>
            <a:endParaRPr kumimoji="1" lang="ja-JP" altLang="en-US" sz="1100" b="0" dirty="0">
              <a:latin typeface="+mn-ea"/>
              <a:ea typeface="+mn-ea"/>
              <a:cs typeface="Arial" panose="020B0604020202020204" pitchFamily="34" charset="0"/>
            </a:endParaRPr>
          </a:p>
        </p:txBody>
      </p:sp>
    </p:spTree>
    <p:extLst>
      <p:ext uri="{BB962C8B-B14F-4D97-AF65-F5344CB8AC3E}">
        <p14:creationId xmlns:p14="http://schemas.microsoft.com/office/powerpoint/2010/main" val="3826316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1253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81395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5650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66115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01537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57686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38382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7936686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99072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2149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0545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87038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7376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676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750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7679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965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4988" y="303213"/>
            <a:ext cx="9618662"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534988" y="7010400"/>
            <a:ext cx="2493962" cy="401638"/>
          </a:xfrm>
          <a:prstGeom prst="rect">
            <a:avLst/>
          </a:prstGeom>
        </p:spPr>
        <p:txBody>
          <a:bodyPr vert="horz" wrap="square" lIns="99551" tIns="49775" rIns="99551" bIns="49775" numCol="1" anchor="ctr" anchorCtr="0" compatLnSpc="1">
            <a:prstTxWarp prst="textNoShape">
              <a:avLst/>
            </a:prstTxWarp>
          </a:bodyPr>
          <a:lstStyle>
            <a:lvl1pPr eaLnBrk="1" hangingPunct="1">
              <a:defRPr sz="1300">
                <a:solidFill>
                  <a:srgbClr val="898989"/>
                </a:solidFill>
                <a:latin typeface="Calibri" panose="020F0502020204030204" pitchFamily="34" charset="0"/>
              </a:defRPr>
            </a:lvl1pPr>
          </a:lstStyle>
          <a:p>
            <a:pPr>
              <a:defRPr/>
            </a:pPr>
            <a:endParaRPr lang="ja-JP" altLang="en-US"/>
          </a:p>
        </p:txBody>
      </p:sp>
      <p:sp>
        <p:nvSpPr>
          <p:cNvPr id="5" name="フッター プレースホルダ 4"/>
          <p:cNvSpPr>
            <a:spLocks noGrp="1"/>
          </p:cNvSpPr>
          <p:nvPr>
            <p:ph type="ftr" sz="quarter" idx="3"/>
          </p:nvPr>
        </p:nvSpPr>
        <p:spPr>
          <a:xfrm>
            <a:off x="3651250" y="7010400"/>
            <a:ext cx="3386138" cy="401638"/>
          </a:xfrm>
          <a:prstGeom prst="rect">
            <a:avLst/>
          </a:prstGeom>
        </p:spPr>
        <p:txBody>
          <a:bodyPr vert="horz" lIns="99551" tIns="49775" rIns="99551" bIns="49775" rtlCol="0" anchor="ctr"/>
          <a:lstStyle>
            <a:lvl1pPr algn="ctr" defTabSz="497754" eaLnBrk="1" fontAlgn="auto" hangingPunct="1">
              <a:spcBef>
                <a:spcPts val="0"/>
              </a:spcBef>
              <a:spcAft>
                <a:spcPts val="0"/>
              </a:spcAft>
              <a:defRPr sz="1300">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59688" y="7010400"/>
            <a:ext cx="2493962" cy="401638"/>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300">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535" r:id="rId1"/>
    <p:sldLayoutId id="2147484536" r:id="rId2"/>
    <p:sldLayoutId id="2147484537" r:id="rId3"/>
    <p:sldLayoutId id="2147484538" r:id="rId4"/>
    <p:sldLayoutId id="2147484539" r:id="rId5"/>
    <p:sldLayoutId id="2147484540" r:id="rId6"/>
    <p:sldLayoutId id="2147484541" r:id="rId7"/>
    <p:sldLayoutId id="2147484542" r:id="rId8"/>
    <p:sldLayoutId id="2147484543" r:id="rId9"/>
    <p:sldLayoutId id="2147484544" r:id="rId10"/>
    <p:sldLayoutId id="2147484545" r:id="rId11"/>
  </p:sldLayoutIdLst>
  <p:hf hdr="0" ftr="0" dt="0"/>
  <p:txStyles>
    <p:titleStyle>
      <a:lvl1pPr algn="ctr" defTabSz="496888" rtl="0" eaLnBrk="1" fontAlgn="base" hangingPunct="1">
        <a:spcBef>
          <a:spcPct val="0"/>
        </a:spcBef>
        <a:spcAft>
          <a:spcPct val="0"/>
        </a:spcAft>
        <a:defRPr kumimoji="1" sz="4800" kern="1200">
          <a:solidFill>
            <a:schemeClr val="tx1"/>
          </a:solidFill>
          <a:latin typeface="Meiryo Bold"/>
          <a:ea typeface="Meiryo Bold"/>
          <a:cs typeface="Meiryo Bold"/>
        </a:defRPr>
      </a:lvl1pPr>
      <a:lvl2pPr algn="ctr" defTabSz="496888"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2pPr>
      <a:lvl3pPr algn="ctr" defTabSz="496888"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3pPr>
      <a:lvl4pPr algn="ctr" defTabSz="496888"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4pPr>
      <a:lvl5pPr algn="ctr" defTabSz="496888"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5pPr>
      <a:lvl6pPr marL="497754" algn="ctr" defTabSz="497754"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6pPr>
      <a:lvl7pPr marL="995507" algn="ctr" defTabSz="497754"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7pPr>
      <a:lvl8pPr marL="1493261" algn="ctr" defTabSz="497754"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8pPr>
      <a:lvl9pPr marL="1991015" algn="ctr" defTabSz="497754"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9pPr>
    </p:titleStyle>
    <p:bodyStyle>
      <a:lvl1pPr marL="373063" indent="-373063" algn="l" defTabSz="496888" rtl="0" eaLnBrk="1" fontAlgn="base" hangingPunct="1">
        <a:spcBef>
          <a:spcPct val="20000"/>
        </a:spcBef>
        <a:spcAft>
          <a:spcPct val="0"/>
        </a:spcAft>
        <a:buFont typeface="Arial" panose="020B0604020202020204" pitchFamily="34" charset="0"/>
        <a:buChar char="•"/>
        <a:defRPr kumimoji="1" sz="4100" kern="1200">
          <a:solidFill>
            <a:schemeClr val="tx1"/>
          </a:solidFill>
          <a:latin typeface="+mn-lt"/>
          <a:ea typeface="+mn-ea"/>
          <a:cs typeface="ＭＳ Ｐゴシック" charset="-128"/>
        </a:defRPr>
      </a:lvl1pPr>
      <a:lvl2pPr marL="808038" indent="-309563" algn="l" defTabSz="496888" rtl="0" eaLnBrk="1" fontAlgn="base" hangingPunct="1">
        <a:spcBef>
          <a:spcPct val="20000"/>
        </a:spcBef>
        <a:spcAft>
          <a:spcPct val="0"/>
        </a:spcAft>
        <a:buFont typeface="Arial" panose="020B0604020202020204" pitchFamily="34" charset="0"/>
        <a:buChar char="–"/>
        <a:defRPr kumimoji="1" sz="3000" kern="1200">
          <a:solidFill>
            <a:schemeClr val="tx1"/>
          </a:solidFill>
          <a:latin typeface="+mn-lt"/>
          <a:ea typeface="+mn-ea"/>
          <a:cs typeface="+mn-cs"/>
        </a:defRPr>
      </a:lvl2pPr>
      <a:lvl3pPr marL="1243013" indent="-247650" algn="l" defTabSz="496888" rtl="0" eaLnBrk="1" fontAlgn="base" hangingPunct="1">
        <a:spcBef>
          <a:spcPct val="20000"/>
        </a:spcBef>
        <a:spcAft>
          <a:spcPct val="0"/>
        </a:spcAft>
        <a:buFont typeface="Arial" panose="020B0604020202020204" pitchFamily="34" charset="0"/>
        <a:buChar char="•"/>
        <a:defRPr kumimoji="1" sz="2600" kern="1200">
          <a:solidFill>
            <a:schemeClr val="tx1"/>
          </a:solidFill>
          <a:latin typeface="+mn-lt"/>
          <a:ea typeface="+mn-ea"/>
          <a:cs typeface="+mn-cs"/>
        </a:defRPr>
      </a:lvl3pPr>
      <a:lvl4pPr marL="1741488" indent="-247650" algn="l" defTabSz="496888"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4pPr>
      <a:lvl5pPr marL="2238375" indent="-247650" algn="l" defTabSz="496888"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5pPr>
      <a:lvl6pPr marL="2737645"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6pPr>
      <a:lvl7pPr marL="3235399"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7pPr>
      <a:lvl8pPr marL="3733152"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8pPr>
      <a:lvl9pPr marL="4230906" indent="-248877" algn="l" defTabSz="497754" rtl="0" eaLnBrk="1" latinLnBrk="0" hangingPunct="1">
        <a:spcBef>
          <a:spcPct val="20000"/>
        </a:spcBef>
        <a:buFont typeface="Arial"/>
        <a:buChar char="•"/>
        <a:defRPr kumimoji="1" sz="2200" kern="1200">
          <a:solidFill>
            <a:schemeClr val="tx1"/>
          </a:solidFill>
          <a:latin typeface="+mn-lt"/>
          <a:ea typeface="+mn-ea"/>
          <a:cs typeface="+mn-cs"/>
        </a:defRPr>
      </a:lvl9pPr>
    </p:bodyStyle>
    <p:otherStyle>
      <a:defPPr>
        <a:defRPr lang="ja-JP"/>
      </a:defPPr>
      <a:lvl1pPr marL="0" algn="l" defTabSz="497754" rtl="0" eaLnBrk="1" latinLnBrk="0" hangingPunct="1">
        <a:defRPr kumimoji="1" sz="2000" kern="1200">
          <a:solidFill>
            <a:schemeClr val="tx1"/>
          </a:solidFill>
          <a:latin typeface="+mn-lt"/>
          <a:ea typeface="+mn-ea"/>
          <a:cs typeface="+mn-cs"/>
        </a:defRPr>
      </a:lvl1pPr>
      <a:lvl2pPr marL="497754" algn="l" defTabSz="497754" rtl="0" eaLnBrk="1" latinLnBrk="0" hangingPunct="1">
        <a:defRPr kumimoji="1" sz="2000" kern="1200">
          <a:solidFill>
            <a:schemeClr val="tx1"/>
          </a:solidFill>
          <a:latin typeface="+mn-lt"/>
          <a:ea typeface="+mn-ea"/>
          <a:cs typeface="+mn-cs"/>
        </a:defRPr>
      </a:lvl2pPr>
      <a:lvl3pPr marL="995507" algn="l" defTabSz="497754" rtl="0" eaLnBrk="1" latinLnBrk="0" hangingPunct="1">
        <a:defRPr kumimoji="1" sz="2000" kern="1200">
          <a:solidFill>
            <a:schemeClr val="tx1"/>
          </a:solidFill>
          <a:latin typeface="+mn-lt"/>
          <a:ea typeface="+mn-ea"/>
          <a:cs typeface="+mn-cs"/>
        </a:defRPr>
      </a:lvl3pPr>
      <a:lvl4pPr marL="1493261" algn="l" defTabSz="497754" rtl="0" eaLnBrk="1" latinLnBrk="0" hangingPunct="1">
        <a:defRPr kumimoji="1" sz="2000" kern="1200">
          <a:solidFill>
            <a:schemeClr val="tx1"/>
          </a:solidFill>
          <a:latin typeface="+mn-lt"/>
          <a:ea typeface="+mn-ea"/>
          <a:cs typeface="+mn-cs"/>
        </a:defRPr>
      </a:lvl4pPr>
      <a:lvl5pPr marL="1991015" algn="l" defTabSz="497754" rtl="0" eaLnBrk="1" latinLnBrk="0" hangingPunct="1">
        <a:defRPr kumimoji="1" sz="2000" kern="1200">
          <a:solidFill>
            <a:schemeClr val="tx1"/>
          </a:solidFill>
          <a:latin typeface="+mn-lt"/>
          <a:ea typeface="+mn-ea"/>
          <a:cs typeface="+mn-cs"/>
        </a:defRPr>
      </a:lvl5pPr>
      <a:lvl6pPr marL="2488768" algn="l" defTabSz="497754" rtl="0" eaLnBrk="1" latinLnBrk="0" hangingPunct="1">
        <a:defRPr kumimoji="1" sz="2000" kern="1200">
          <a:solidFill>
            <a:schemeClr val="tx1"/>
          </a:solidFill>
          <a:latin typeface="+mn-lt"/>
          <a:ea typeface="+mn-ea"/>
          <a:cs typeface="+mn-cs"/>
        </a:defRPr>
      </a:lvl6pPr>
      <a:lvl7pPr marL="2986522" algn="l" defTabSz="497754" rtl="0" eaLnBrk="1" latinLnBrk="0" hangingPunct="1">
        <a:defRPr kumimoji="1" sz="2000" kern="1200">
          <a:solidFill>
            <a:schemeClr val="tx1"/>
          </a:solidFill>
          <a:latin typeface="+mn-lt"/>
          <a:ea typeface="+mn-ea"/>
          <a:cs typeface="+mn-cs"/>
        </a:defRPr>
      </a:lvl7pPr>
      <a:lvl8pPr marL="3484275" algn="l" defTabSz="497754" rtl="0" eaLnBrk="1" latinLnBrk="0" hangingPunct="1">
        <a:defRPr kumimoji="1" sz="2000" kern="1200">
          <a:solidFill>
            <a:schemeClr val="tx1"/>
          </a:solidFill>
          <a:latin typeface="+mn-lt"/>
          <a:ea typeface="+mn-ea"/>
          <a:cs typeface="+mn-cs"/>
        </a:defRPr>
      </a:lvl8pPr>
      <a:lvl9pPr marL="3982029" algn="l" defTabSz="497754" rtl="0" eaLnBrk="1" latinLnBrk="0" hangingPunct="1">
        <a:defRPr kumimoji="1"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00" name="グループ化 199">
            <a:extLst>
              <a:ext uri="{FF2B5EF4-FFF2-40B4-BE49-F238E27FC236}">
                <a16:creationId xmlns:a16="http://schemas.microsoft.com/office/drawing/2014/main" id="{566A65A5-2837-4832-9CA3-7BDEBCBF86BB}"/>
              </a:ext>
            </a:extLst>
          </p:cNvPr>
          <p:cNvGrpSpPr/>
          <p:nvPr userDrawn="1"/>
        </p:nvGrpSpPr>
        <p:grpSpPr>
          <a:xfrm>
            <a:off x="377876" y="1151423"/>
            <a:ext cx="9932886" cy="6052502"/>
            <a:chOff x="377988" y="1150939"/>
            <a:chExt cx="9935837" cy="6049961"/>
          </a:xfrm>
        </p:grpSpPr>
        <p:grpSp>
          <p:nvGrpSpPr>
            <p:cNvPr id="128" name="グループ化 127">
              <a:extLst>
                <a:ext uri="{FF2B5EF4-FFF2-40B4-BE49-F238E27FC236}">
                  <a16:creationId xmlns:a16="http://schemas.microsoft.com/office/drawing/2014/main" id="{72A0710D-5BD8-4001-B9CE-9C652AD1F4DD}"/>
                </a:ext>
              </a:extLst>
            </p:cNvPr>
            <p:cNvGrpSpPr/>
            <p:nvPr userDrawn="1"/>
          </p:nvGrpSpPr>
          <p:grpSpPr>
            <a:xfrm>
              <a:off x="378263" y="1152901"/>
              <a:ext cx="9935559" cy="6047999"/>
              <a:chOff x="378263" y="1152901"/>
              <a:chExt cx="9935559" cy="6047999"/>
            </a:xfrm>
          </p:grpSpPr>
          <p:sp>
            <p:nvSpPr>
              <p:cNvPr id="78" name="Line 4">
                <a:extLst>
                  <a:ext uri="{FF2B5EF4-FFF2-40B4-BE49-F238E27FC236}">
                    <a16:creationId xmlns:a16="http://schemas.microsoft.com/office/drawing/2014/main" id="{94895187-C35A-4D02-B59E-A52B5A304376}"/>
                  </a:ext>
                </a:extLst>
              </p:cNvPr>
              <p:cNvSpPr>
                <a:spLocks noChangeShapeType="1"/>
              </p:cNvSpPr>
              <p:nvPr userDrawn="1"/>
            </p:nvSpPr>
            <p:spPr bwMode="auto">
              <a:xfrm>
                <a:off x="378263" y="6912869"/>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79" name="Line 4">
                <a:extLst>
                  <a:ext uri="{FF2B5EF4-FFF2-40B4-BE49-F238E27FC236}">
                    <a16:creationId xmlns:a16="http://schemas.microsoft.com/office/drawing/2014/main" id="{33071AE2-D797-4AA2-A4BC-892B48321311}"/>
                  </a:ext>
                </a:extLst>
              </p:cNvPr>
              <p:cNvSpPr>
                <a:spLocks noChangeShapeType="1"/>
              </p:cNvSpPr>
              <p:nvPr userDrawn="1"/>
            </p:nvSpPr>
            <p:spPr bwMode="auto">
              <a:xfrm>
                <a:off x="378263" y="7056869"/>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0" name="Line 4">
                <a:extLst>
                  <a:ext uri="{FF2B5EF4-FFF2-40B4-BE49-F238E27FC236}">
                    <a16:creationId xmlns:a16="http://schemas.microsoft.com/office/drawing/2014/main" id="{41930938-C286-40A8-9E87-A039ECED59EA}"/>
                  </a:ext>
                </a:extLst>
              </p:cNvPr>
              <p:cNvSpPr>
                <a:spLocks noChangeShapeType="1"/>
              </p:cNvSpPr>
              <p:nvPr userDrawn="1"/>
            </p:nvSpPr>
            <p:spPr bwMode="auto">
              <a:xfrm>
                <a:off x="378263" y="64821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1" name="Line 5">
                <a:extLst>
                  <a:ext uri="{FF2B5EF4-FFF2-40B4-BE49-F238E27FC236}">
                    <a16:creationId xmlns:a16="http://schemas.microsoft.com/office/drawing/2014/main" id="{BE22E4B9-1473-40BD-9CB5-3F8080E70734}"/>
                  </a:ext>
                </a:extLst>
              </p:cNvPr>
              <p:cNvSpPr>
                <a:spLocks noChangeShapeType="1"/>
              </p:cNvSpPr>
              <p:nvPr userDrawn="1"/>
            </p:nvSpPr>
            <p:spPr bwMode="auto">
              <a:xfrm>
                <a:off x="378263" y="63376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2" name="Line 6">
                <a:extLst>
                  <a:ext uri="{FF2B5EF4-FFF2-40B4-BE49-F238E27FC236}">
                    <a16:creationId xmlns:a16="http://schemas.microsoft.com/office/drawing/2014/main" id="{D458851A-5399-4C1E-948F-0F30E270491B}"/>
                  </a:ext>
                </a:extLst>
              </p:cNvPr>
              <p:cNvSpPr>
                <a:spLocks noChangeShapeType="1"/>
              </p:cNvSpPr>
              <p:nvPr userDrawn="1"/>
            </p:nvSpPr>
            <p:spPr bwMode="auto">
              <a:xfrm>
                <a:off x="378263" y="61932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3" name="Line 7">
                <a:extLst>
                  <a:ext uri="{FF2B5EF4-FFF2-40B4-BE49-F238E27FC236}">
                    <a16:creationId xmlns:a16="http://schemas.microsoft.com/office/drawing/2014/main" id="{5B3D94E0-4AED-4D62-99AB-B7A29DE91176}"/>
                  </a:ext>
                </a:extLst>
              </p:cNvPr>
              <p:cNvSpPr>
                <a:spLocks noChangeShapeType="1"/>
              </p:cNvSpPr>
              <p:nvPr userDrawn="1"/>
            </p:nvSpPr>
            <p:spPr bwMode="auto">
              <a:xfrm>
                <a:off x="378263" y="60487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4" name="Line 8">
                <a:extLst>
                  <a:ext uri="{FF2B5EF4-FFF2-40B4-BE49-F238E27FC236}">
                    <a16:creationId xmlns:a16="http://schemas.microsoft.com/office/drawing/2014/main" id="{71EA17B2-BBBB-49BD-8D9A-B7F330C704BC}"/>
                  </a:ext>
                </a:extLst>
              </p:cNvPr>
              <p:cNvSpPr>
                <a:spLocks noChangeShapeType="1"/>
              </p:cNvSpPr>
              <p:nvPr userDrawn="1"/>
            </p:nvSpPr>
            <p:spPr bwMode="auto">
              <a:xfrm>
                <a:off x="378263" y="59058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5" name="Line 9">
                <a:extLst>
                  <a:ext uri="{FF2B5EF4-FFF2-40B4-BE49-F238E27FC236}">
                    <a16:creationId xmlns:a16="http://schemas.microsoft.com/office/drawing/2014/main" id="{4A26A5DA-B073-4E91-81A4-B626A37F3DFD}"/>
                  </a:ext>
                </a:extLst>
              </p:cNvPr>
              <p:cNvSpPr>
                <a:spLocks noChangeShapeType="1"/>
              </p:cNvSpPr>
              <p:nvPr userDrawn="1"/>
            </p:nvSpPr>
            <p:spPr bwMode="auto">
              <a:xfrm>
                <a:off x="378263" y="57614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6" name="Line 10">
                <a:extLst>
                  <a:ext uri="{FF2B5EF4-FFF2-40B4-BE49-F238E27FC236}">
                    <a16:creationId xmlns:a16="http://schemas.microsoft.com/office/drawing/2014/main" id="{A756B78E-7D22-40A7-AB8A-9BAA0C90750E}"/>
                  </a:ext>
                </a:extLst>
              </p:cNvPr>
              <p:cNvSpPr>
                <a:spLocks noChangeShapeType="1"/>
              </p:cNvSpPr>
              <p:nvPr userDrawn="1"/>
            </p:nvSpPr>
            <p:spPr bwMode="auto">
              <a:xfrm>
                <a:off x="378263" y="56169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7" name="Line 11">
                <a:extLst>
                  <a:ext uri="{FF2B5EF4-FFF2-40B4-BE49-F238E27FC236}">
                    <a16:creationId xmlns:a16="http://schemas.microsoft.com/office/drawing/2014/main" id="{BDC4BC6A-F993-40D8-8CF7-DD1C01C9B27F}"/>
                  </a:ext>
                </a:extLst>
              </p:cNvPr>
              <p:cNvSpPr>
                <a:spLocks noChangeShapeType="1"/>
              </p:cNvSpPr>
              <p:nvPr userDrawn="1"/>
            </p:nvSpPr>
            <p:spPr bwMode="auto">
              <a:xfrm>
                <a:off x="378263" y="54740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8" name="Line 12">
                <a:extLst>
                  <a:ext uri="{FF2B5EF4-FFF2-40B4-BE49-F238E27FC236}">
                    <a16:creationId xmlns:a16="http://schemas.microsoft.com/office/drawing/2014/main" id="{D8546119-C5E8-4CAC-953A-6EED841F343F}"/>
                  </a:ext>
                </a:extLst>
              </p:cNvPr>
              <p:cNvSpPr>
                <a:spLocks noChangeShapeType="1"/>
              </p:cNvSpPr>
              <p:nvPr userDrawn="1"/>
            </p:nvSpPr>
            <p:spPr bwMode="auto">
              <a:xfrm>
                <a:off x="378263" y="53296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89" name="Line 13">
                <a:extLst>
                  <a:ext uri="{FF2B5EF4-FFF2-40B4-BE49-F238E27FC236}">
                    <a16:creationId xmlns:a16="http://schemas.microsoft.com/office/drawing/2014/main" id="{9CDAB148-3801-436E-A252-2823B4A57A4D}"/>
                  </a:ext>
                </a:extLst>
              </p:cNvPr>
              <p:cNvSpPr>
                <a:spLocks noChangeShapeType="1"/>
              </p:cNvSpPr>
              <p:nvPr userDrawn="1"/>
            </p:nvSpPr>
            <p:spPr bwMode="auto">
              <a:xfrm>
                <a:off x="378263" y="51851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0" name="Line 14">
                <a:extLst>
                  <a:ext uri="{FF2B5EF4-FFF2-40B4-BE49-F238E27FC236}">
                    <a16:creationId xmlns:a16="http://schemas.microsoft.com/office/drawing/2014/main" id="{DA2CA409-1FAD-44E2-A2DF-F4AEED4B4EAC}"/>
                  </a:ext>
                </a:extLst>
              </p:cNvPr>
              <p:cNvSpPr>
                <a:spLocks noChangeShapeType="1"/>
              </p:cNvSpPr>
              <p:nvPr userDrawn="1"/>
            </p:nvSpPr>
            <p:spPr bwMode="auto">
              <a:xfrm>
                <a:off x="378263" y="50406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1" name="Line 15">
                <a:extLst>
                  <a:ext uri="{FF2B5EF4-FFF2-40B4-BE49-F238E27FC236}">
                    <a16:creationId xmlns:a16="http://schemas.microsoft.com/office/drawing/2014/main" id="{BB016690-5A92-4908-8726-2795810F4373}"/>
                  </a:ext>
                </a:extLst>
              </p:cNvPr>
              <p:cNvSpPr>
                <a:spLocks noChangeShapeType="1"/>
              </p:cNvSpPr>
              <p:nvPr userDrawn="1"/>
            </p:nvSpPr>
            <p:spPr bwMode="auto">
              <a:xfrm>
                <a:off x="378263" y="48978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2" name="Line 16">
                <a:extLst>
                  <a:ext uri="{FF2B5EF4-FFF2-40B4-BE49-F238E27FC236}">
                    <a16:creationId xmlns:a16="http://schemas.microsoft.com/office/drawing/2014/main" id="{7589B545-8E2C-44B1-BF87-BA629156DE3C}"/>
                  </a:ext>
                </a:extLst>
              </p:cNvPr>
              <p:cNvSpPr>
                <a:spLocks noChangeShapeType="1"/>
              </p:cNvSpPr>
              <p:nvPr userDrawn="1"/>
            </p:nvSpPr>
            <p:spPr bwMode="auto">
              <a:xfrm>
                <a:off x="378263" y="47533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3" name="Line 17">
                <a:extLst>
                  <a:ext uri="{FF2B5EF4-FFF2-40B4-BE49-F238E27FC236}">
                    <a16:creationId xmlns:a16="http://schemas.microsoft.com/office/drawing/2014/main" id="{A04B68D3-7B40-4797-9562-7377C9F8DB6F}"/>
                  </a:ext>
                </a:extLst>
              </p:cNvPr>
              <p:cNvSpPr>
                <a:spLocks noChangeShapeType="1"/>
              </p:cNvSpPr>
              <p:nvPr userDrawn="1"/>
            </p:nvSpPr>
            <p:spPr bwMode="auto">
              <a:xfrm>
                <a:off x="378263" y="46088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4" name="Line 18">
                <a:extLst>
                  <a:ext uri="{FF2B5EF4-FFF2-40B4-BE49-F238E27FC236}">
                    <a16:creationId xmlns:a16="http://schemas.microsoft.com/office/drawing/2014/main" id="{D1FCD96E-8153-42AE-99BC-5F91EAAF58D3}"/>
                  </a:ext>
                </a:extLst>
              </p:cNvPr>
              <p:cNvSpPr>
                <a:spLocks noChangeShapeType="1"/>
              </p:cNvSpPr>
              <p:nvPr userDrawn="1"/>
            </p:nvSpPr>
            <p:spPr bwMode="auto">
              <a:xfrm>
                <a:off x="378263" y="44644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5" name="Line 19">
                <a:extLst>
                  <a:ext uri="{FF2B5EF4-FFF2-40B4-BE49-F238E27FC236}">
                    <a16:creationId xmlns:a16="http://schemas.microsoft.com/office/drawing/2014/main" id="{940D7FA7-3A6C-4B4E-B3C6-C67BECA45AAC}"/>
                  </a:ext>
                </a:extLst>
              </p:cNvPr>
              <p:cNvSpPr>
                <a:spLocks noChangeShapeType="1"/>
              </p:cNvSpPr>
              <p:nvPr userDrawn="1"/>
            </p:nvSpPr>
            <p:spPr bwMode="auto">
              <a:xfrm>
                <a:off x="378263" y="43215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6" name="Line 20">
                <a:extLst>
                  <a:ext uri="{FF2B5EF4-FFF2-40B4-BE49-F238E27FC236}">
                    <a16:creationId xmlns:a16="http://schemas.microsoft.com/office/drawing/2014/main" id="{57F56B8A-01FA-4035-8DE4-D00FFC6707A9}"/>
                  </a:ext>
                </a:extLst>
              </p:cNvPr>
              <p:cNvSpPr>
                <a:spLocks noChangeShapeType="1"/>
              </p:cNvSpPr>
              <p:nvPr userDrawn="1"/>
            </p:nvSpPr>
            <p:spPr bwMode="auto">
              <a:xfrm>
                <a:off x="378263" y="41770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7" name="Line 21">
                <a:extLst>
                  <a:ext uri="{FF2B5EF4-FFF2-40B4-BE49-F238E27FC236}">
                    <a16:creationId xmlns:a16="http://schemas.microsoft.com/office/drawing/2014/main" id="{925A4B1C-E3EB-4C13-A6C5-6EE9B9898949}"/>
                  </a:ext>
                </a:extLst>
              </p:cNvPr>
              <p:cNvSpPr>
                <a:spLocks noChangeShapeType="1"/>
              </p:cNvSpPr>
              <p:nvPr userDrawn="1"/>
            </p:nvSpPr>
            <p:spPr bwMode="auto">
              <a:xfrm>
                <a:off x="378263" y="40326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8" name="Line 22">
                <a:extLst>
                  <a:ext uri="{FF2B5EF4-FFF2-40B4-BE49-F238E27FC236}">
                    <a16:creationId xmlns:a16="http://schemas.microsoft.com/office/drawing/2014/main" id="{0B2A3CA3-2F92-4542-B697-10F99607983E}"/>
                  </a:ext>
                </a:extLst>
              </p:cNvPr>
              <p:cNvSpPr>
                <a:spLocks noChangeShapeType="1"/>
              </p:cNvSpPr>
              <p:nvPr userDrawn="1"/>
            </p:nvSpPr>
            <p:spPr bwMode="auto">
              <a:xfrm>
                <a:off x="378263" y="37452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99" name="Line 23">
                <a:extLst>
                  <a:ext uri="{FF2B5EF4-FFF2-40B4-BE49-F238E27FC236}">
                    <a16:creationId xmlns:a16="http://schemas.microsoft.com/office/drawing/2014/main" id="{BA0890CE-449E-48B6-9B53-5B1D0FF75BA2}"/>
                  </a:ext>
                </a:extLst>
              </p:cNvPr>
              <p:cNvSpPr>
                <a:spLocks noChangeShapeType="1"/>
              </p:cNvSpPr>
              <p:nvPr userDrawn="1"/>
            </p:nvSpPr>
            <p:spPr bwMode="auto">
              <a:xfrm>
                <a:off x="378263" y="36008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0" name="Line 24">
                <a:extLst>
                  <a:ext uri="{FF2B5EF4-FFF2-40B4-BE49-F238E27FC236}">
                    <a16:creationId xmlns:a16="http://schemas.microsoft.com/office/drawing/2014/main" id="{BF9CCBE0-2CD6-493E-81AB-F9DD0DD340E6}"/>
                  </a:ext>
                </a:extLst>
              </p:cNvPr>
              <p:cNvSpPr>
                <a:spLocks noChangeShapeType="1"/>
              </p:cNvSpPr>
              <p:nvPr userDrawn="1"/>
            </p:nvSpPr>
            <p:spPr bwMode="auto">
              <a:xfrm>
                <a:off x="378263" y="34563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1" name="Line 25">
                <a:extLst>
                  <a:ext uri="{FF2B5EF4-FFF2-40B4-BE49-F238E27FC236}">
                    <a16:creationId xmlns:a16="http://schemas.microsoft.com/office/drawing/2014/main" id="{6F424979-F1D6-4234-A003-9B26028E18BB}"/>
                  </a:ext>
                </a:extLst>
              </p:cNvPr>
              <p:cNvSpPr>
                <a:spLocks noChangeShapeType="1"/>
              </p:cNvSpPr>
              <p:nvPr userDrawn="1"/>
            </p:nvSpPr>
            <p:spPr bwMode="auto">
              <a:xfrm>
                <a:off x="378263" y="33134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2" name="Line 26">
                <a:extLst>
                  <a:ext uri="{FF2B5EF4-FFF2-40B4-BE49-F238E27FC236}">
                    <a16:creationId xmlns:a16="http://schemas.microsoft.com/office/drawing/2014/main" id="{B72CCDB4-3F2A-48B5-9849-EB48526AD9BB}"/>
                  </a:ext>
                </a:extLst>
              </p:cNvPr>
              <p:cNvSpPr>
                <a:spLocks noChangeShapeType="1"/>
              </p:cNvSpPr>
              <p:nvPr userDrawn="1"/>
            </p:nvSpPr>
            <p:spPr bwMode="auto">
              <a:xfrm>
                <a:off x="378263" y="31690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3" name="Line 27">
                <a:extLst>
                  <a:ext uri="{FF2B5EF4-FFF2-40B4-BE49-F238E27FC236}">
                    <a16:creationId xmlns:a16="http://schemas.microsoft.com/office/drawing/2014/main" id="{9414948D-0A9F-47E4-9CB5-E52CBEF1CB51}"/>
                  </a:ext>
                </a:extLst>
              </p:cNvPr>
              <p:cNvSpPr>
                <a:spLocks noChangeShapeType="1"/>
              </p:cNvSpPr>
              <p:nvPr userDrawn="1"/>
            </p:nvSpPr>
            <p:spPr bwMode="auto">
              <a:xfrm>
                <a:off x="378263" y="30245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4" name="Line 28">
                <a:extLst>
                  <a:ext uri="{FF2B5EF4-FFF2-40B4-BE49-F238E27FC236}">
                    <a16:creationId xmlns:a16="http://schemas.microsoft.com/office/drawing/2014/main" id="{2C5A77DB-8681-4BF2-80DB-88E181BB9A11}"/>
                  </a:ext>
                </a:extLst>
              </p:cNvPr>
              <p:cNvSpPr>
                <a:spLocks noChangeShapeType="1"/>
              </p:cNvSpPr>
              <p:nvPr userDrawn="1"/>
            </p:nvSpPr>
            <p:spPr bwMode="auto">
              <a:xfrm>
                <a:off x="378263" y="28816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5" name="Line 29">
                <a:extLst>
                  <a:ext uri="{FF2B5EF4-FFF2-40B4-BE49-F238E27FC236}">
                    <a16:creationId xmlns:a16="http://schemas.microsoft.com/office/drawing/2014/main" id="{88B5B2F0-EB79-4F72-BCFF-5D9EEFDB5688}"/>
                  </a:ext>
                </a:extLst>
              </p:cNvPr>
              <p:cNvSpPr>
                <a:spLocks noChangeShapeType="1"/>
              </p:cNvSpPr>
              <p:nvPr userDrawn="1"/>
            </p:nvSpPr>
            <p:spPr bwMode="auto">
              <a:xfrm>
                <a:off x="378263" y="27372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6" name="Line 30">
                <a:extLst>
                  <a:ext uri="{FF2B5EF4-FFF2-40B4-BE49-F238E27FC236}">
                    <a16:creationId xmlns:a16="http://schemas.microsoft.com/office/drawing/2014/main" id="{D3517087-1372-41A4-9A6B-4C25D69BC665}"/>
                  </a:ext>
                </a:extLst>
              </p:cNvPr>
              <p:cNvSpPr>
                <a:spLocks noChangeShapeType="1"/>
              </p:cNvSpPr>
              <p:nvPr userDrawn="1"/>
            </p:nvSpPr>
            <p:spPr bwMode="auto">
              <a:xfrm>
                <a:off x="378263" y="25927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7" name="Line 31">
                <a:extLst>
                  <a:ext uri="{FF2B5EF4-FFF2-40B4-BE49-F238E27FC236}">
                    <a16:creationId xmlns:a16="http://schemas.microsoft.com/office/drawing/2014/main" id="{C626BD20-910D-4076-8067-3BF486E99CE3}"/>
                  </a:ext>
                </a:extLst>
              </p:cNvPr>
              <p:cNvSpPr>
                <a:spLocks noChangeShapeType="1"/>
              </p:cNvSpPr>
              <p:nvPr userDrawn="1"/>
            </p:nvSpPr>
            <p:spPr bwMode="auto">
              <a:xfrm>
                <a:off x="378263" y="24483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8" name="Line 32">
                <a:extLst>
                  <a:ext uri="{FF2B5EF4-FFF2-40B4-BE49-F238E27FC236}">
                    <a16:creationId xmlns:a16="http://schemas.microsoft.com/office/drawing/2014/main" id="{372B950D-F2B6-48A4-8F4C-10E1D4476C94}"/>
                  </a:ext>
                </a:extLst>
              </p:cNvPr>
              <p:cNvSpPr>
                <a:spLocks noChangeShapeType="1"/>
              </p:cNvSpPr>
              <p:nvPr userDrawn="1"/>
            </p:nvSpPr>
            <p:spPr bwMode="auto">
              <a:xfrm>
                <a:off x="378263" y="23054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09" name="Line 33">
                <a:extLst>
                  <a:ext uri="{FF2B5EF4-FFF2-40B4-BE49-F238E27FC236}">
                    <a16:creationId xmlns:a16="http://schemas.microsoft.com/office/drawing/2014/main" id="{8A4A1B4C-E485-4593-BFA3-5CD075726556}"/>
                  </a:ext>
                </a:extLst>
              </p:cNvPr>
              <p:cNvSpPr>
                <a:spLocks noChangeShapeType="1"/>
              </p:cNvSpPr>
              <p:nvPr userDrawn="1"/>
            </p:nvSpPr>
            <p:spPr bwMode="auto">
              <a:xfrm>
                <a:off x="378263" y="21609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0" name="Line 34">
                <a:extLst>
                  <a:ext uri="{FF2B5EF4-FFF2-40B4-BE49-F238E27FC236}">
                    <a16:creationId xmlns:a16="http://schemas.microsoft.com/office/drawing/2014/main" id="{F7A11A6F-6BD7-47EA-BCE8-34D010674870}"/>
                  </a:ext>
                </a:extLst>
              </p:cNvPr>
              <p:cNvSpPr>
                <a:spLocks noChangeShapeType="1"/>
              </p:cNvSpPr>
              <p:nvPr userDrawn="1"/>
            </p:nvSpPr>
            <p:spPr bwMode="auto">
              <a:xfrm>
                <a:off x="378263" y="20165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1" name="Line 35">
                <a:extLst>
                  <a:ext uri="{FF2B5EF4-FFF2-40B4-BE49-F238E27FC236}">
                    <a16:creationId xmlns:a16="http://schemas.microsoft.com/office/drawing/2014/main" id="{84C5A8BA-97D6-401C-9D61-03B2676A897A}"/>
                  </a:ext>
                </a:extLst>
              </p:cNvPr>
              <p:cNvSpPr>
                <a:spLocks noChangeShapeType="1"/>
              </p:cNvSpPr>
              <p:nvPr userDrawn="1"/>
            </p:nvSpPr>
            <p:spPr bwMode="auto">
              <a:xfrm>
                <a:off x="378263" y="18720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2" name="Line 36">
                <a:extLst>
                  <a:ext uri="{FF2B5EF4-FFF2-40B4-BE49-F238E27FC236}">
                    <a16:creationId xmlns:a16="http://schemas.microsoft.com/office/drawing/2014/main" id="{C480CFB1-FABD-482D-8E16-0FF97F40F3C0}"/>
                  </a:ext>
                </a:extLst>
              </p:cNvPr>
              <p:cNvSpPr>
                <a:spLocks noChangeShapeType="1"/>
              </p:cNvSpPr>
              <p:nvPr userDrawn="1"/>
            </p:nvSpPr>
            <p:spPr bwMode="auto">
              <a:xfrm>
                <a:off x="378263" y="17291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3" name="Line 37">
                <a:extLst>
                  <a:ext uri="{FF2B5EF4-FFF2-40B4-BE49-F238E27FC236}">
                    <a16:creationId xmlns:a16="http://schemas.microsoft.com/office/drawing/2014/main" id="{B21949DC-6578-4194-9990-2B615D821473}"/>
                  </a:ext>
                </a:extLst>
              </p:cNvPr>
              <p:cNvSpPr>
                <a:spLocks noChangeShapeType="1"/>
              </p:cNvSpPr>
              <p:nvPr userDrawn="1"/>
            </p:nvSpPr>
            <p:spPr bwMode="auto">
              <a:xfrm>
                <a:off x="378263" y="15847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4" name="Line 38">
                <a:extLst>
                  <a:ext uri="{FF2B5EF4-FFF2-40B4-BE49-F238E27FC236}">
                    <a16:creationId xmlns:a16="http://schemas.microsoft.com/office/drawing/2014/main" id="{992A8411-E070-48DA-B652-E5C8EF5933A1}"/>
                  </a:ext>
                </a:extLst>
              </p:cNvPr>
              <p:cNvSpPr>
                <a:spLocks noChangeShapeType="1"/>
              </p:cNvSpPr>
              <p:nvPr userDrawn="1"/>
            </p:nvSpPr>
            <p:spPr bwMode="auto">
              <a:xfrm>
                <a:off x="378263" y="14402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5" name="Line 39">
                <a:extLst>
                  <a:ext uri="{FF2B5EF4-FFF2-40B4-BE49-F238E27FC236}">
                    <a16:creationId xmlns:a16="http://schemas.microsoft.com/office/drawing/2014/main" id="{0860C3FF-63CD-4832-B2B6-A2D7657A4F90}"/>
                  </a:ext>
                </a:extLst>
              </p:cNvPr>
              <p:cNvSpPr>
                <a:spLocks noChangeShapeType="1"/>
              </p:cNvSpPr>
              <p:nvPr userDrawn="1"/>
            </p:nvSpPr>
            <p:spPr bwMode="auto">
              <a:xfrm>
                <a:off x="378263" y="12973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6" name="Line 102">
                <a:extLst>
                  <a:ext uri="{FF2B5EF4-FFF2-40B4-BE49-F238E27FC236}">
                    <a16:creationId xmlns:a16="http://schemas.microsoft.com/office/drawing/2014/main" id="{F711A2EB-70DA-4E00-97E6-F3E09F448B42}"/>
                  </a:ext>
                </a:extLst>
              </p:cNvPr>
              <p:cNvSpPr>
                <a:spLocks noChangeShapeType="1"/>
              </p:cNvSpPr>
              <p:nvPr userDrawn="1"/>
            </p:nvSpPr>
            <p:spPr bwMode="auto">
              <a:xfrm>
                <a:off x="378263" y="3889752"/>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7" name="Line 4">
                <a:extLst>
                  <a:ext uri="{FF2B5EF4-FFF2-40B4-BE49-F238E27FC236}">
                    <a16:creationId xmlns:a16="http://schemas.microsoft.com/office/drawing/2014/main" id="{DEB78652-AD35-4408-A552-2CA51F553D57}"/>
                  </a:ext>
                </a:extLst>
              </p:cNvPr>
              <p:cNvSpPr>
                <a:spLocks noChangeShapeType="1"/>
              </p:cNvSpPr>
              <p:nvPr userDrawn="1"/>
            </p:nvSpPr>
            <p:spPr bwMode="auto">
              <a:xfrm>
                <a:off x="378263" y="6625477"/>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8" name="Line 4">
                <a:extLst>
                  <a:ext uri="{FF2B5EF4-FFF2-40B4-BE49-F238E27FC236}">
                    <a16:creationId xmlns:a16="http://schemas.microsoft.com/office/drawing/2014/main" id="{4EB84B71-037A-4BA6-B552-92B8E1E5ACE1}"/>
                  </a:ext>
                </a:extLst>
              </p:cNvPr>
              <p:cNvSpPr>
                <a:spLocks noChangeShapeType="1"/>
              </p:cNvSpPr>
              <p:nvPr userDrawn="1"/>
            </p:nvSpPr>
            <p:spPr bwMode="auto">
              <a:xfrm>
                <a:off x="378263" y="6769477"/>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19" name="Line 39">
                <a:extLst>
                  <a:ext uri="{FF2B5EF4-FFF2-40B4-BE49-F238E27FC236}">
                    <a16:creationId xmlns:a16="http://schemas.microsoft.com/office/drawing/2014/main" id="{D8A87DFE-79BC-405B-8FB9-A13053014CD5}"/>
                  </a:ext>
                </a:extLst>
              </p:cNvPr>
              <p:cNvSpPr>
                <a:spLocks noChangeShapeType="1"/>
              </p:cNvSpPr>
              <p:nvPr userDrawn="1"/>
            </p:nvSpPr>
            <p:spPr bwMode="auto">
              <a:xfrm>
                <a:off x="378263" y="1152901"/>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20" name="Line 4">
                <a:extLst>
                  <a:ext uri="{FF2B5EF4-FFF2-40B4-BE49-F238E27FC236}">
                    <a16:creationId xmlns:a16="http://schemas.microsoft.com/office/drawing/2014/main" id="{7F513F86-426A-430A-9CE5-1633C6F3DFEB}"/>
                  </a:ext>
                </a:extLst>
              </p:cNvPr>
              <p:cNvSpPr>
                <a:spLocks noChangeShapeType="1"/>
              </p:cNvSpPr>
              <p:nvPr userDrawn="1"/>
            </p:nvSpPr>
            <p:spPr bwMode="auto">
              <a:xfrm>
                <a:off x="378263" y="720090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21" name="Line 34">
                <a:extLst>
                  <a:ext uri="{FF2B5EF4-FFF2-40B4-BE49-F238E27FC236}">
                    <a16:creationId xmlns:a16="http://schemas.microsoft.com/office/drawing/2014/main" id="{702D22A1-F40B-44CD-93AA-BB4EBCB1AAE9}"/>
                  </a:ext>
                </a:extLst>
              </p:cNvPr>
              <p:cNvSpPr>
                <a:spLocks noChangeShapeType="1"/>
              </p:cNvSpPr>
              <p:nvPr userDrawn="1"/>
            </p:nvSpPr>
            <p:spPr bwMode="auto">
              <a:xfrm>
                <a:off x="378263" y="1152901"/>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grpSp>
        <p:grpSp>
          <p:nvGrpSpPr>
            <p:cNvPr id="129" name="グループ化 128">
              <a:extLst>
                <a:ext uri="{FF2B5EF4-FFF2-40B4-BE49-F238E27FC236}">
                  <a16:creationId xmlns:a16="http://schemas.microsoft.com/office/drawing/2014/main" id="{F51C46C4-7F85-4DC1-8B86-B95A648C9A5D}"/>
                </a:ext>
              </a:extLst>
            </p:cNvPr>
            <p:cNvGrpSpPr/>
            <p:nvPr userDrawn="1"/>
          </p:nvGrpSpPr>
          <p:grpSpPr>
            <a:xfrm>
              <a:off x="377988" y="1150939"/>
              <a:ext cx="9935837" cy="6049961"/>
              <a:chOff x="360363" y="863221"/>
              <a:chExt cx="9935837" cy="6337679"/>
            </a:xfrm>
          </p:grpSpPr>
          <p:sp>
            <p:nvSpPr>
              <p:cNvPr id="130" name="Line 41">
                <a:extLst>
                  <a:ext uri="{FF2B5EF4-FFF2-40B4-BE49-F238E27FC236}">
                    <a16:creationId xmlns:a16="http://schemas.microsoft.com/office/drawing/2014/main" id="{0E9446ED-A148-4D0F-BCEA-89BB479924C1}"/>
                  </a:ext>
                </a:extLst>
              </p:cNvPr>
              <p:cNvSpPr>
                <a:spLocks noChangeShapeType="1"/>
              </p:cNvSpPr>
              <p:nvPr userDrawn="1"/>
            </p:nvSpPr>
            <p:spPr bwMode="auto">
              <a:xfrm>
                <a:off x="151229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1" name="Line 42">
                <a:extLst>
                  <a:ext uri="{FF2B5EF4-FFF2-40B4-BE49-F238E27FC236}">
                    <a16:creationId xmlns:a16="http://schemas.microsoft.com/office/drawing/2014/main" id="{49D21962-0C22-48A0-BBAA-95B762F27E49}"/>
                  </a:ext>
                </a:extLst>
              </p:cNvPr>
              <p:cNvSpPr>
                <a:spLocks noChangeShapeType="1"/>
              </p:cNvSpPr>
              <p:nvPr userDrawn="1"/>
            </p:nvSpPr>
            <p:spPr bwMode="auto">
              <a:xfrm>
                <a:off x="165628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2" name="Line 43">
                <a:extLst>
                  <a:ext uri="{FF2B5EF4-FFF2-40B4-BE49-F238E27FC236}">
                    <a16:creationId xmlns:a16="http://schemas.microsoft.com/office/drawing/2014/main" id="{DFA3B380-B5B2-4B52-83A4-6CF3F80296FB}"/>
                  </a:ext>
                </a:extLst>
              </p:cNvPr>
              <p:cNvSpPr>
                <a:spLocks noChangeShapeType="1"/>
              </p:cNvSpPr>
              <p:nvPr userDrawn="1"/>
            </p:nvSpPr>
            <p:spPr bwMode="auto">
              <a:xfrm>
                <a:off x="180027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3" name="Line 44">
                <a:extLst>
                  <a:ext uri="{FF2B5EF4-FFF2-40B4-BE49-F238E27FC236}">
                    <a16:creationId xmlns:a16="http://schemas.microsoft.com/office/drawing/2014/main" id="{81872DC4-1F65-48D6-803C-BB283966CC60}"/>
                  </a:ext>
                </a:extLst>
              </p:cNvPr>
              <p:cNvSpPr>
                <a:spLocks noChangeShapeType="1"/>
              </p:cNvSpPr>
              <p:nvPr userDrawn="1"/>
            </p:nvSpPr>
            <p:spPr bwMode="auto">
              <a:xfrm>
                <a:off x="194426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4" name="Line 45">
                <a:extLst>
                  <a:ext uri="{FF2B5EF4-FFF2-40B4-BE49-F238E27FC236}">
                    <a16:creationId xmlns:a16="http://schemas.microsoft.com/office/drawing/2014/main" id="{5F7E7F48-EEFA-46AD-834F-9D408869EAA9}"/>
                  </a:ext>
                </a:extLst>
              </p:cNvPr>
              <p:cNvSpPr>
                <a:spLocks noChangeShapeType="1"/>
              </p:cNvSpPr>
              <p:nvPr userDrawn="1"/>
            </p:nvSpPr>
            <p:spPr bwMode="auto">
              <a:xfrm>
                <a:off x="208825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5" name="Line 46">
                <a:extLst>
                  <a:ext uri="{FF2B5EF4-FFF2-40B4-BE49-F238E27FC236}">
                    <a16:creationId xmlns:a16="http://schemas.microsoft.com/office/drawing/2014/main" id="{B7950342-D595-48DB-B1FA-8232A76EFE53}"/>
                  </a:ext>
                </a:extLst>
              </p:cNvPr>
              <p:cNvSpPr>
                <a:spLocks noChangeShapeType="1"/>
              </p:cNvSpPr>
              <p:nvPr userDrawn="1"/>
            </p:nvSpPr>
            <p:spPr bwMode="auto">
              <a:xfrm>
                <a:off x="223224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6" name="Line 47">
                <a:extLst>
                  <a:ext uri="{FF2B5EF4-FFF2-40B4-BE49-F238E27FC236}">
                    <a16:creationId xmlns:a16="http://schemas.microsoft.com/office/drawing/2014/main" id="{6208A691-C50F-4F0D-A53E-4BD3377F10DB}"/>
                  </a:ext>
                </a:extLst>
              </p:cNvPr>
              <p:cNvSpPr>
                <a:spLocks noChangeShapeType="1"/>
              </p:cNvSpPr>
              <p:nvPr userDrawn="1"/>
            </p:nvSpPr>
            <p:spPr bwMode="auto">
              <a:xfrm>
                <a:off x="237623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7" name="Line 48">
                <a:extLst>
                  <a:ext uri="{FF2B5EF4-FFF2-40B4-BE49-F238E27FC236}">
                    <a16:creationId xmlns:a16="http://schemas.microsoft.com/office/drawing/2014/main" id="{184DF9CA-912E-40AA-AC08-3101696A649B}"/>
                  </a:ext>
                </a:extLst>
              </p:cNvPr>
              <p:cNvSpPr>
                <a:spLocks noChangeShapeType="1"/>
              </p:cNvSpPr>
              <p:nvPr userDrawn="1"/>
            </p:nvSpPr>
            <p:spPr bwMode="auto">
              <a:xfrm>
                <a:off x="252022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8" name="Line 49">
                <a:extLst>
                  <a:ext uri="{FF2B5EF4-FFF2-40B4-BE49-F238E27FC236}">
                    <a16:creationId xmlns:a16="http://schemas.microsoft.com/office/drawing/2014/main" id="{E4EDAD27-7673-4A61-AF53-E728DC17C8BB}"/>
                  </a:ext>
                </a:extLst>
              </p:cNvPr>
              <p:cNvSpPr>
                <a:spLocks noChangeShapeType="1"/>
              </p:cNvSpPr>
              <p:nvPr userDrawn="1"/>
            </p:nvSpPr>
            <p:spPr bwMode="auto">
              <a:xfrm>
                <a:off x="266421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39" name="Line 50">
                <a:extLst>
                  <a:ext uri="{FF2B5EF4-FFF2-40B4-BE49-F238E27FC236}">
                    <a16:creationId xmlns:a16="http://schemas.microsoft.com/office/drawing/2014/main" id="{6646B97D-0AA7-4CE3-82A2-A2BAFAA48471}"/>
                  </a:ext>
                </a:extLst>
              </p:cNvPr>
              <p:cNvSpPr>
                <a:spLocks noChangeShapeType="1"/>
              </p:cNvSpPr>
              <p:nvPr userDrawn="1"/>
            </p:nvSpPr>
            <p:spPr bwMode="auto">
              <a:xfrm>
                <a:off x="280821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0" name="Line 51">
                <a:extLst>
                  <a:ext uri="{FF2B5EF4-FFF2-40B4-BE49-F238E27FC236}">
                    <a16:creationId xmlns:a16="http://schemas.microsoft.com/office/drawing/2014/main" id="{C4AB8E1D-DC6E-4E15-B3E6-ABD707C44C00}"/>
                  </a:ext>
                </a:extLst>
              </p:cNvPr>
              <p:cNvSpPr>
                <a:spLocks noChangeShapeType="1"/>
              </p:cNvSpPr>
              <p:nvPr userDrawn="1"/>
            </p:nvSpPr>
            <p:spPr bwMode="auto">
              <a:xfrm>
                <a:off x="295220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1" name="Line 52">
                <a:extLst>
                  <a:ext uri="{FF2B5EF4-FFF2-40B4-BE49-F238E27FC236}">
                    <a16:creationId xmlns:a16="http://schemas.microsoft.com/office/drawing/2014/main" id="{BFD91CA3-B587-4766-9662-16D52420DA7F}"/>
                  </a:ext>
                </a:extLst>
              </p:cNvPr>
              <p:cNvSpPr>
                <a:spLocks noChangeShapeType="1"/>
              </p:cNvSpPr>
              <p:nvPr userDrawn="1"/>
            </p:nvSpPr>
            <p:spPr bwMode="auto">
              <a:xfrm>
                <a:off x="309619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2" name="Line 53">
                <a:extLst>
                  <a:ext uri="{FF2B5EF4-FFF2-40B4-BE49-F238E27FC236}">
                    <a16:creationId xmlns:a16="http://schemas.microsoft.com/office/drawing/2014/main" id="{78BC4020-859E-4F8E-B997-DBC99C6BA6FF}"/>
                  </a:ext>
                </a:extLst>
              </p:cNvPr>
              <p:cNvSpPr>
                <a:spLocks noChangeShapeType="1"/>
              </p:cNvSpPr>
              <p:nvPr userDrawn="1"/>
            </p:nvSpPr>
            <p:spPr bwMode="auto">
              <a:xfrm>
                <a:off x="324018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3" name="Line 54">
                <a:extLst>
                  <a:ext uri="{FF2B5EF4-FFF2-40B4-BE49-F238E27FC236}">
                    <a16:creationId xmlns:a16="http://schemas.microsoft.com/office/drawing/2014/main" id="{813D1326-C629-4B12-94C0-226CBCFC3818}"/>
                  </a:ext>
                </a:extLst>
              </p:cNvPr>
              <p:cNvSpPr>
                <a:spLocks noChangeShapeType="1"/>
              </p:cNvSpPr>
              <p:nvPr userDrawn="1"/>
            </p:nvSpPr>
            <p:spPr bwMode="auto">
              <a:xfrm>
                <a:off x="338417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4" name="Line 55">
                <a:extLst>
                  <a:ext uri="{FF2B5EF4-FFF2-40B4-BE49-F238E27FC236}">
                    <a16:creationId xmlns:a16="http://schemas.microsoft.com/office/drawing/2014/main" id="{E1FF3999-B164-4E40-8135-C49079BA8532}"/>
                  </a:ext>
                </a:extLst>
              </p:cNvPr>
              <p:cNvSpPr>
                <a:spLocks noChangeShapeType="1"/>
              </p:cNvSpPr>
              <p:nvPr userDrawn="1"/>
            </p:nvSpPr>
            <p:spPr bwMode="auto">
              <a:xfrm>
                <a:off x="352816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5" name="Line 56">
                <a:extLst>
                  <a:ext uri="{FF2B5EF4-FFF2-40B4-BE49-F238E27FC236}">
                    <a16:creationId xmlns:a16="http://schemas.microsoft.com/office/drawing/2014/main" id="{5D551A92-51CC-473F-BD03-BD3BA1BB38AD}"/>
                  </a:ext>
                </a:extLst>
              </p:cNvPr>
              <p:cNvSpPr>
                <a:spLocks noChangeShapeType="1"/>
              </p:cNvSpPr>
              <p:nvPr userDrawn="1"/>
            </p:nvSpPr>
            <p:spPr bwMode="auto">
              <a:xfrm>
                <a:off x="367215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6" name="Line 57">
                <a:extLst>
                  <a:ext uri="{FF2B5EF4-FFF2-40B4-BE49-F238E27FC236}">
                    <a16:creationId xmlns:a16="http://schemas.microsoft.com/office/drawing/2014/main" id="{4C1BCE03-C75A-4DF5-A440-5D171A6100F9}"/>
                  </a:ext>
                </a:extLst>
              </p:cNvPr>
              <p:cNvSpPr>
                <a:spLocks noChangeShapeType="1"/>
              </p:cNvSpPr>
              <p:nvPr userDrawn="1"/>
            </p:nvSpPr>
            <p:spPr bwMode="auto">
              <a:xfrm>
                <a:off x="381614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7" name="Line 58">
                <a:extLst>
                  <a:ext uri="{FF2B5EF4-FFF2-40B4-BE49-F238E27FC236}">
                    <a16:creationId xmlns:a16="http://schemas.microsoft.com/office/drawing/2014/main" id="{B6FE9BA0-0D38-426B-A504-E7D9D7422B0F}"/>
                  </a:ext>
                </a:extLst>
              </p:cNvPr>
              <p:cNvSpPr>
                <a:spLocks noChangeShapeType="1"/>
              </p:cNvSpPr>
              <p:nvPr userDrawn="1"/>
            </p:nvSpPr>
            <p:spPr bwMode="auto">
              <a:xfrm>
                <a:off x="396013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8" name="Line 59">
                <a:extLst>
                  <a:ext uri="{FF2B5EF4-FFF2-40B4-BE49-F238E27FC236}">
                    <a16:creationId xmlns:a16="http://schemas.microsoft.com/office/drawing/2014/main" id="{1D573AFF-6DD9-40FC-BD6E-871B4F0BFB3D}"/>
                  </a:ext>
                </a:extLst>
              </p:cNvPr>
              <p:cNvSpPr>
                <a:spLocks noChangeShapeType="1"/>
              </p:cNvSpPr>
              <p:nvPr userDrawn="1"/>
            </p:nvSpPr>
            <p:spPr bwMode="auto">
              <a:xfrm>
                <a:off x="410412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49" name="Line 60">
                <a:extLst>
                  <a:ext uri="{FF2B5EF4-FFF2-40B4-BE49-F238E27FC236}">
                    <a16:creationId xmlns:a16="http://schemas.microsoft.com/office/drawing/2014/main" id="{F3B9C3AE-6216-43F3-8BBE-1F58E93228AF}"/>
                  </a:ext>
                </a:extLst>
              </p:cNvPr>
              <p:cNvSpPr>
                <a:spLocks noChangeShapeType="1"/>
              </p:cNvSpPr>
              <p:nvPr userDrawn="1"/>
            </p:nvSpPr>
            <p:spPr bwMode="auto">
              <a:xfrm>
                <a:off x="424812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0" name="Line 61">
                <a:extLst>
                  <a:ext uri="{FF2B5EF4-FFF2-40B4-BE49-F238E27FC236}">
                    <a16:creationId xmlns:a16="http://schemas.microsoft.com/office/drawing/2014/main" id="{5F5946A9-32F4-47C6-AC09-7B4DD16CA1EE}"/>
                  </a:ext>
                </a:extLst>
              </p:cNvPr>
              <p:cNvSpPr>
                <a:spLocks noChangeShapeType="1"/>
              </p:cNvSpPr>
              <p:nvPr userDrawn="1"/>
            </p:nvSpPr>
            <p:spPr bwMode="auto">
              <a:xfrm>
                <a:off x="439211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1" name="Line 62">
                <a:extLst>
                  <a:ext uri="{FF2B5EF4-FFF2-40B4-BE49-F238E27FC236}">
                    <a16:creationId xmlns:a16="http://schemas.microsoft.com/office/drawing/2014/main" id="{16995BAA-93F4-4DEE-8F1B-E6E7B39B3F9B}"/>
                  </a:ext>
                </a:extLst>
              </p:cNvPr>
              <p:cNvSpPr>
                <a:spLocks noChangeShapeType="1"/>
              </p:cNvSpPr>
              <p:nvPr userDrawn="1"/>
            </p:nvSpPr>
            <p:spPr bwMode="auto">
              <a:xfrm>
                <a:off x="453610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2" name="Line 63">
                <a:extLst>
                  <a:ext uri="{FF2B5EF4-FFF2-40B4-BE49-F238E27FC236}">
                    <a16:creationId xmlns:a16="http://schemas.microsoft.com/office/drawing/2014/main" id="{62274738-AE9D-482E-A5C0-CF1B5DD2E7F4}"/>
                  </a:ext>
                </a:extLst>
              </p:cNvPr>
              <p:cNvSpPr>
                <a:spLocks noChangeShapeType="1"/>
              </p:cNvSpPr>
              <p:nvPr userDrawn="1"/>
            </p:nvSpPr>
            <p:spPr bwMode="auto">
              <a:xfrm>
                <a:off x="468009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3" name="Line 64">
                <a:extLst>
                  <a:ext uri="{FF2B5EF4-FFF2-40B4-BE49-F238E27FC236}">
                    <a16:creationId xmlns:a16="http://schemas.microsoft.com/office/drawing/2014/main" id="{E116C106-EDD7-4525-8331-AF763DBD5099}"/>
                  </a:ext>
                </a:extLst>
              </p:cNvPr>
              <p:cNvSpPr>
                <a:spLocks noChangeShapeType="1"/>
              </p:cNvSpPr>
              <p:nvPr userDrawn="1"/>
            </p:nvSpPr>
            <p:spPr bwMode="auto">
              <a:xfrm>
                <a:off x="482408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4" name="Line 65">
                <a:extLst>
                  <a:ext uri="{FF2B5EF4-FFF2-40B4-BE49-F238E27FC236}">
                    <a16:creationId xmlns:a16="http://schemas.microsoft.com/office/drawing/2014/main" id="{01EDFBFB-DC26-4E57-A944-533C6EE0BA5E}"/>
                  </a:ext>
                </a:extLst>
              </p:cNvPr>
              <p:cNvSpPr>
                <a:spLocks noChangeShapeType="1"/>
              </p:cNvSpPr>
              <p:nvPr userDrawn="1"/>
            </p:nvSpPr>
            <p:spPr bwMode="auto">
              <a:xfrm>
                <a:off x="496807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5" name="Line 66">
                <a:extLst>
                  <a:ext uri="{FF2B5EF4-FFF2-40B4-BE49-F238E27FC236}">
                    <a16:creationId xmlns:a16="http://schemas.microsoft.com/office/drawing/2014/main" id="{516D8656-E3DA-45A8-BD0D-73310520E9CD}"/>
                  </a:ext>
                </a:extLst>
              </p:cNvPr>
              <p:cNvSpPr>
                <a:spLocks noChangeShapeType="1"/>
              </p:cNvSpPr>
              <p:nvPr userDrawn="1"/>
            </p:nvSpPr>
            <p:spPr bwMode="auto">
              <a:xfrm>
                <a:off x="511206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6" name="Line 67">
                <a:extLst>
                  <a:ext uri="{FF2B5EF4-FFF2-40B4-BE49-F238E27FC236}">
                    <a16:creationId xmlns:a16="http://schemas.microsoft.com/office/drawing/2014/main" id="{DCAB2907-1E27-45BF-B1C1-F8A2E1689BD7}"/>
                  </a:ext>
                </a:extLst>
              </p:cNvPr>
              <p:cNvSpPr>
                <a:spLocks noChangeShapeType="1"/>
              </p:cNvSpPr>
              <p:nvPr userDrawn="1"/>
            </p:nvSpPr>
            <p:spPr bwMode="auto">
              <a:xfrm>
                <a:off x="525605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7" name="Line 68">
                <a:extLst>
                  <a:ext uri="{FF2B5EF4-FFF2-40B4-BE49-F238E27FC236}">
                    <a16:creationId xmlns:a16="http://schemas.microsoft.com/office/drawing/2014/main" id="{81D1F1C5-94E6-4F1D-8239-10503B1EA522}"/>
                  </a:ext>
                </a:extLst>
              </p:cNvPr>
              <p:cNvSpPr>
                <a:spLocks noChangeShapeType="1"/>
              </p:cNvSpPr>
              <p:nvPr userDrawn="1"/>
            </p:nvSpPr>
            <p:spPr bwMode="auto">
              <a:xfrm>
                <a:off x="540004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8" name="Line 69">
                <a:extLst>
                  <a:ext uri="{FF2B5EF4-FFF2-40B4-BE49-F238E27FC236}">
                    <a16:creationId xmlns:a16="http://schemas.microsoft.com/office/drawing/2014/main" id="{A56774E5-27EC-4B91-B2B6-43D35A113909}"/>
                  </a:ext>
                </a:extLst>
              </p:cNvPr>
              <p:cNvSpPr>
                <a:spLocks noChangeShapeType="1"/>
              </p:cNvSpPr>
              <p:nvPr userDrawn="1"/>
            </p:nvSpPr>
            <p:spPr bwMode="auto">
              <a:xfrm>
                <a:off x="554403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59" name="Line 70">
                <a:extLst>
                  <a:ext uri="{FF2B5EF4-FFF2-40B4-BE49-F238E27FC236}">
                    <a16:creationId xmlns:a16="http://schemas.microsoft.com/office/drawing/2014/main" id="{9800AC9C-BCC9-4F13-892C-EECB0A1FC769}"/>
                  </a:ext>
                </a:extLst>
              </p:cNvPr>
              <p:cNvSpPr>
                <a:spLocks noChangeShapeType="1"/>
              </p:cNvSpPr>
              <p:nvPr userDrawn="1"/>
            </p:nvSpPr>
            <p:spPr bwMode="auto">
              <a:xfrm>
                <a:off x="583202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0" name="Line 71">
                <a:extLst>
                  <a:ext uri="{FF2B5EF4-FFF2-40B4-BE49-F238E27FC236}">
                    <a16:creationId xmlns:a16="http://schemas.microsoft.com/office/drawing/2014/main" id="{A3263990-A43F-4BB3-8186-6604B03F0622}"/>
                  </a:ext>
                </a:extLst>
              </p:cNvPr>
              <p:cNvSpPr>
                <a:spLocks noChangeShapeType="1"/>
              </p:cNvSpPr>
              <p:nvPr userDrawn="1"/>
            </p:nvSpPr>
            <p:spPr bwMode="auto">
              <a:xfrm>
                <a:off x="597601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1" name="Line 72">
                <a:extLst>
                  <a:ext uri="{FF2B5EF4-FFF2-40B4-BE49-F238E27FC236}">
                    <a16:creationId xmlns:a16="http://schemas.microsoft.com/office/drawing/2014/main" id="{16BEC931-F307-4ACA-A3A8-CA67CE5625F1}"/>
                  </a:ext>
                </a:extLst>
              </p:cNvPr>
              <p:cNvSpPr>
                <a:spLocks noChangeShapeType="1"/>
              </p:cNvSpPr>
              <p:nvPr userDrawn="1"/>
            </p:nvSpPr>
            <p:spPr bwMode="auto">
              <a:xfrm>
                <a:off x="612000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2" name="Line 73">
                <a:extLst>
                  <a:ext uri="{FF2B5EF4-FFF2-40B4-BE49-F238E27FC236}">
                    <a16:creationId xmlns:a16="http://schemas.microsoft.com/office/drawing/2014/main" id="{A324BBE2-E676-4BDC-8778-60AA1DD15F31}"/>
                  </a:ext>
                </a:extLst>
              </p:cNvPr>
              <p:cNvSpPr>
                <a:spLocks noChangeShapeType="1"/>
              </p:cNvSpPr>
              <p:nvPr userDrawn="1"/>
            </p:nvSpPr>
            <p:spPr bwMode="auto">
              <a:xfrm>
                <a:off x="626399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3" name="Line 74">
                <a:extLst>
                  <a:ext uri="{FF2B5EF4-FFF2-40B4-BE49-F238E27FC236}">
                    <a16:creationId xmlns:a16="http://schemas.microsoft.com/office/drawing/2014/main" id="{42FC0755-57F6-44A3-BB19-7D641ADCB840}"/>
                  </a:ext>
                </a:extLst>
              </p:cNvPr>
              <p:cNvSpPr>
                <a:spLocks noChangeShapeType="1"/>
              </p:cNvSpPr>
              <p:nvPr userDrawn="1"/>
            </p:nvSpPr>
            <p:spPr bwMode="auto">
              <a:xfrm>
                <a:off x="640798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4" name="Line 75">
                <a:extLst>
                  <a:ext uri="{FF2B5EF4-FFF2-40B4-BE49-F238E27FC236}">
                    <a16:creationId xmlns:a16="http://schemas.microsoft.com/office/drawing/2014/main" id="{A5C58F26-C28C-4B35-917E-1E63621DB12B}"/>
                  </a:ext>
                </a:extLst>
              </p:cNvPr>
              <p:cNvSpPr>
                <a:spLocks noChangeShapeType="1"/>
              </p:cNvSpPr>
              <p:nvPr userDrawn="1"/>
            </p:nvSpPr>
            <p:spPr bwMode="auto">
              <a:xfrm>
                <a:off x="655197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5" name="Line 76">
                <a:extLst>
                  <a:ext uri="{FF2B5EF4-FFF2-40B4-BE49-F238E27FC236}">
                    <a16:creationId xmlns:a16="http://schemas.microsoft.com/office/drawing/2014/main" id="{30C881A0-EEBC-4BB4-9C17-2B5757877FCF}"/>
                  </a:ext>
                </a:extLst>
              </p:cNvPr>
              <p:cNvSpPr>
                <a:spLocks noChangeShapeType="1"/>
              </p:cNvSpPr>
              <p:nvPr userDrawn="1"/>
            </p:nvSpPr>
            <p:spPr bwMode="auto">
              <a:xfrm>
                <a:off x="669596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6" name="Line 77">
                <a:extLst>
                  <a:ext uri="{FF2B5EF4-FFF2-40B4-BE49-F238E27FC236}">
                    <a16:creationId xmlns:a16="http://schemas.microsoft.com/office/drawing/2014/main" id="{A48987BB-1B09-4C91-BB84-CFFD8D636BC1}"/>
                  </a:ext>
                </a:extLst>
              </p:cNvPr>
              <p:cNvSpPr>
                <a:spLocks noChangeShapeType="1"/>
              </p:cNvSpPr>
              <p:nvPr userDrawn="1"/>
            </p:nvSpPr>
            <p:spPr bwMode="auto">
              <a:xfrm>
                <a:off x="683995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7" name="Line 78">
                <a:extLst>
                  <a:ext uri="{FF2B5EF4-FFF2-40B4-BE49-F238E27FC236}">
                    <a16:creationId xmlns:a16="http://schemas.microsoft.com/office/drawing/2014/main" id="{6F310DF1-3F01-4BB7-A130-3CFA51FF99E0}"/>
                  </a:ext>
                </a:extLst>
              </p:cNvPr>
              <p:cNvSpPr>
                <a:spLocks noChangeShapeType="1"/>
              </p:cNvSpPr>
              <p:nvPr userDrawn="1"/>
            </p:nvSpPr>
            <p:spPr bwMode="auto">
              <a:xfrm>
                <a:off x="698394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8" name="Line 79">
                <a:extLst>
                  <a:ext uri="{FF2B5EF4-FFF2-40B4-BE49-F238E27FC236}">
                    <a16:creationId xmlns:a16="http://schemas.microsoft.com/office/drawing/2014/main" id="{F136FCEC-5AA3-4B96-9255-4FDF9D72B90C}"/>
                  </a:ext>
                </a:extLst>
              </p:cNvPr>
              <p:cNvSpPr>
                <a:spLocks noChangeShapeType="1"/>
              </p:cNvSpPr>
              <p:nvPr userDrawn="1"/>
            </p:nvSpPr>
            <p:spPr bwMode="auto">
              <a:xfrm>
                <a:off x="712794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69" name="Line 80">
                <a:extLst>
                  <a:ext uri="{FF2B5EF4-FFF2-40B4-BE49-F238E27FC236}">
                    <a16:creationId xmlns:a16="http://schemas.microsoft.com/office/drawing/2014/main" id="{8B9A911D-24C2-4C3A-9D3B-4753C339C8FA}"/>
                  </a:ext>
                </a:extLst>
              </p:cNvPr>
              <p:cNvSpPr>
                <a:spLocks noChangeShapeType="1"/>
              </p:cNvSpPr>
              <p:nvPr userDrawn="1"/>
            </p:nvSpPr>
            <p:spPr bwMode="auto">
              <a:xfrm>
                <a:off x="727193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0" name="Line 81">
                <a:extLst>
                  <a:ext uri="{FF2B5EF4-FFF2-40B4-BE49-F238E27FC236}">
                    <a16:creationId xmlns:a16="http://schemas.microsoft.com/office/drawing/2014/main" id="{EA85A6BB-33C3-4AFD-AC9D-203F9FFB5949}"/>
                  </a:ext>
                </a:extLst>
              </p:cNvPr>
              <p:cNvSpPr>
                <a:spLocks noChangeShapeType="1"/>
              </p:cNvSpPr>
              <p:nvPr userDrawn="1"/>
            </p:nvSpPr>
            <p:spPr bwMode="auto">
              <a:xfrm>
                <a:off x="741592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1" name="Line 82">
                <a:extLst>
                  <a:ext uri="{FF2B5EF4-FFF2-40B4-BE49-F238E27FC236}">
                    <a16:creationId xmlns:a16="http://schemas.microsoft.com/office/drawing/2014/main" id="{19E50750-9F84-48C5-AEC8-1D29E7AFECCB}"/>
                  </a:ext>
                </a:extLst>
              </p:cNvPr>
              <p:cNvSpPr>
                <a:spLocks noChangeShapeType="1"/>
              </p:cNvSpPr>
              <p:nvPr userDrawn="1"/>
            </p:nvSpPr>
            <p:spPr bwMode="auto">
              <a:xfrm>
                <a:off x="755991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2" name="Line 83">
                <a:extLst>
                  <a:ext uri="{FF2B5EF4-FFF2-40B4-BE49-F238E27FC236}">
                    <a16:creationId xmlns:a16="http://schemas.microsoft.com/office/drawing/2014/main" id="{903E5069-63FB-4302-9479-8881D694109F}"/>
                  </a:ext>
                </a:extLst>
              </p:cNvPr>
              <p:cNvSpPr>
                <a:spLocks noChangeShapeType="1"/>
              </p:cNvSpPr>
              <p:nvPr userDrawn="1"/>
            </p:nvSpPr>
            <p:spPr bwMode="auto">
              <a:xfrm>
                <a:off x="770390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3" name="Line 84">
                <a:extLst>
                  <a:ext uri="{FF2B5EF4-FFF2-40B4-BE49-F238E27FC236}">
                    <a16:creationId xmlns:a16="http://schemas.microsoft.com/office/drawing/2014/main" id="{139CC5DA-BD48-489C-B464-563C241A3BA5}"/>
                  </a:ext>
                </a:extLst>
              </p:cNvPr>
              <p:cNvSpPr>
                <a:spLocks noChangeShapeType="1"/>
              </p:cNvSpPr>
              <p:nvPr userDrawn="1"/>
            </p:nvSpPr>
            <p:spPr bwMode="auto">
              <a:xfrm>
                <a:off x="784789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4" name="Line 85">
                <a:extLst>
                  <a:ext uri="{FF2B5EF4-FFF2-40B4-BE49-F238E27FC236}">
                    <a16:creationId xmlns:a16="http://schemas.microsoft.com/office/drawing/2014/main" id="{E4E7648E-3908-44E2-B647-6CC9C84F69A0}"/>
                  </a:ext>
                </a:extLst>
              </p:cNvPr>
              <p:cNvSpPr>
                <a:spLocks noChangeShapeType="1"/>
              </p:cNvSpPr>
              <p:nvPr userDrawn="1"/>
            </p:nvSpPr>
            <p:spPr bwMode="auto">
              <a:xfrm>
                <a:off x="799188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5" name="Line 86">
                <a:extLst>
                  <a:ext uri="{FF2B5EF4-FFF2-40B4-BE49-F238E27FC236}">
                    <a16:creationId xmlns:a16="http://schemas.microsoft.com/office/drawing/2014/main" id="{21DF561F-A1E0-42DB-AC79-430B878E1EE5}"/>
                  </a:ext>
                </a:extLst>
              </p:cNvPr>
              <p:cNvSpPr>
                <a:spLocks noChangeShapeType="1"/>
              </p:cNvSpPr>
              <p:nvPr userDrawn="1"/>
            </p:nvSpPr>
            <p:spPr bwMode="auto">
              <a:xfrm>
                <a:off x="813587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6" name="Line 87">
                <a:extLst>
                  <a:ext uri="{FF2B5EF4-FFF2-40B4-BE49-F238E27FC236}">
                    <a16:creationId xmlns:a16="http://schemas.microsoft.com/office/drawing/2014/main" id="{DF80195F-4DE8-4B2E-85C5-667685F28B07}"/>
                  </a:ext>
                </a:extLst>
              </p:cNvPr>
              <p:cNvSpPr>
                <a:spLocks noChangeShapeType="1"/>
              </p:cNvSpPr>
              <p:nvPr userDrawn="1"/>
            </p:nvSpPr>
            <p:spPr bwMode="auto">
              <a:xfrm>
                <a:off x="827986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7" name="Line 88">
                <a:extLst>
                  <a:ext uri="{FF2B5EF4-FFF2-40B4-BE49-F238E27FC236}">
                    <a16:creationId xmlns:a16="http://schemas.microsoft.com/office/drawing/2014/main" id="{950156CB-EC38-4330-ACB4-071530299217}"/>
                  </a:ext>
                </a:extLst>
              </p:cNvPr>
              <p:cNvSpPr>
                <a:spLocks noChangeShapeType="1"/>
              </p:cNvSpPr>
              <p:nvPr userDrawn="1"/>
            </p:nvSpPr>
            <p:spPr bwMode="auto">
              <a:xfrm>
                <a:off x="842385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8" name="Line 89">
                <a:extLst>
                  <a:ext uri="{FF2B5EF4-FFF2-40B4-BE49-F238E27FC236}">
                    <a16:creationId xmlns:a16="http://schemas.microsoft.com/office/drawing/2014/main" id="{23CF9568-C7E2-46DF-ACAE-A058B1248098}"/>
                  </a:ext>
                </a:extLst>
              </p:cNvPr>
              <p:cNvSpPr>
                <a:spLocks noChangeShapeType="1"/>
              </p:cNvSpPr>
              <p:nvPr userDrawn="1"/>
            </p:nvSpPr>
            <p:spPr bwMode="auto">
              <a:xfrm>
                <a:off x="856785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79" name="Line 90">
                <a:extLst>
                  <a:ext uri="{FF2B5EF4-FFF2-40B4-BE49-F238E27FC236}">
                    <a16:creationId xmlns:a16="http://schemas.microsoft.com/office/drawing/2014/main" id="{13166C5E-416D-469C-AA8A-B8D07B219571}"/>
                  </a:ext>
                </a:extLst>
              </p:cNvPr>
              <p:cNvSpPr>
                <a:spLocks noChangeShapeType="1"/>
              </p:cNvSpPr>
              <p:nvPr userDrawn="1"/>
            </p:nvSpPr>
            <p:spPr bwMode="auto">
              <a:xfrm>
                <a:off x="871184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0" name="Line 91">
                <a:extLst>
                  <a:ext uri="{FF2B5EF4-FFF2-40B4-BE49-F238E27FC236}">
                    <a16:creationId xmlns:a16="http://schemas.microsoft.com/office/drawing/2014/main" id="{9DAE61BC-BEBA-48C7-BC41-8DE2F005912E}"/>
                  </a:ext>
                </a:extLst>
              </p:cNvPr>
              <p:cNvSpPr>
                <a:spLocks noChangeShapeType="1"/>
              </p:cNvSpPr>
              <p:nvPr userDrawn="1"/>
            </p:nvSpPr>
            <p:spPr bwMode="auto">
              <a:xfrm>
                <a:off x="885583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1" name="Line 92">
                <a:extLst>
                  <a:ext uri="{FF2B5EF4-FFF2-40B4-BE49-F238E27FC236}">
                    <a16:creationId xmlns:a16="http://schemas.microsoft.com/office/drawing/2014/main" id="{0D115BF0-C553-4D94-ADCF-978740C1478D}"/>
                  </a:ext>
                </a:extLst>
              </p:cNvPr>
              <p:cNvSpPr>
                <a:spLocks noChangeShapeType="1"/>
              </p:cNvSpPr>
              <p:nvPr userDrawn="1"/>
            </p:nvSpPr>
            <p:spPr bwMode="auto">
              <a:xfrm>
                <a:off x="899982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2" name="Line 93">
                <a:extLst>
                  <a:ext uri="{FF2B5EF4-FFF2-40B4-BE49-F238E27FC236}">
                    <a16:creationId xmlns:a16="http://schemas.microsoft.com/office/drawing/2014/main" id="{3CF81141-7FF1-4862-BF52-DBAB1E11CD6C}"/>
                  </a:ext>
                </a:extLst>
              </p:cNvPr>
              <p:cNvSpPr>
                <a:spLocks noChangeShapeType="1"/>
              </p:cNvSpPr>
              <p:nvPr userDrawn="1"/>
            </p:nvSpPr>
            <p:spPr bwMode="auto">
              <a:xfrm>
                <a:off x="914381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3" name="Line 94">
                <a:extLst>
                  <a:ext uri="{FF2B5EF4-FFF2-40B4-BE49-F238E27FC236}">
                    <a16:creationId xmlns:a16="http://schemas.microsoft.com/office/drawing/2014/main" id="{825A71A9-F3FF-4722-A5F3-BE4C67CB25D2}"/>
                  </a:ext>
                </a:extLst>
              </p:cNvPr>
              <p:cNvSpPr>
                <a:spLocks noChangeShapeType="1"/>
              </p:cNvSpPr>
              <p:nvPr userDrawn="1"/>
            </p:nvSpPr>
            <p:spPr bwMode="auto">
              <a:xfrm>
                <a:off x="928780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4" name="Line 95">
                <a:extLst>
                  <a:ext uri="{FF2B5EF4-FFF2-40B4-BE49-F238E27FC236}">
                    <a16:creationId xmlns:a16="http://schemas.microsoft.com/office/drawing/2014/main" id="{73D58FDC-2752-4C5C-903A-E83E7C0BDB7F}"/>
                  </a:ext>
                </a:extLst>
              </p:cNvPr>
              <p:cNvSpPr>
                <a:spLocks noChangeShapeType="1"/>
              </p:cNvSpPr>
              <p:nvPr userDrawn="1"/>
            </p:nvSpPr>
            <p:spPr bwMode="auto">
              <a:xfrm>
                <a:off x="943179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5" name="Line 96">
                <a:extLst>
                  <a:ext uri="{FF2B5EF4-FFF2-40B4-BE49-F238E27FC236}">
                    <a16:creationId xmlns:a16="http://schemas.microsoft.com/office/drawing/2014/main" id="{1D9077B5-BA29-48A1-9E99-E6BC1338C0EB}"/>
                  </a:ext>
                </a:extLst>
              </p:cNvPr>
              <p:cNvSpPr>
                <a:spLocks noChangeShapeType="1"/>
              </p:cNvSpPr>
              <p:nvPr userDrawn="1"/>
            </p:nvSpPr>
            <p:spPr bwMode="auto">
              <a:xfrm>
                <a:off x="957578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6" name="Line 97">
                <a:extLst>
                  <a:ext uri="{FF2B5EF4-FFF2-40B4-BE49-F238E27FC236}">
                    <a16:creationId xmlns:a16="http://schemas.microsoft.com/office/drawing/2014/main" id="{04D00D3D-AD1E-46F3-BBC1-6D706FD2E638}"/>
                  </a:ext>
                </a:extLst>
              </p:cNvPr>
              <p:cNvSpPr>
                <a:spLocks noChangeShapeType="1"/>
              </p:cNvSpPr>
              <p:nvPr userDrawn="1"/>
            </p:nvSpPr>
            <p:spPr bwMode="auto">
              <a:xfrm>
                <a:off x="971977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7" name="Line 98">
                <a:extLst>
                  <a:ext uri="{FF2B5EF4-FFF2-40B4-BE49-F238E27FC236}">
                    <a16:creationId xmlns:a16="http://schemas.microsoft.com/office/drawing/2014/main" id="{8B8C72C2-09DA-4E85-A6CF-0D49F6F062A2}"/>
                  </a:ext>
                </a:extLst>
              </p:cNvPr>
              <p:cNvSpPr>
                <a:spLocks noChangeShapeType="1"/>
              </p:cNvSpPr>
              <p:nvPr userDrawn="1"/>
            </p:nvSpPr>
            <p:spPr bwMode="auto">
              <a:xfrm>
                <a:off x="986376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8" name="Line 99">
                <a:extLst>
                  <a:ext uri="{FF2B5EF4-FFF2-40B4-BE49-F238E27FC236}">
                    <a16:creationId xmlns:a16="http://schemas.microsoft.com/office/drawing/2014/main" id="{023FB8CA-9249-41B9-B79D-E7047A11CDE3}"/>
                  </a:ext>
                </a:extLst>
              </p:cNvPr>
              <p:cNvSpPr>
                <a:spLocks noChangeShapeType="1"/>
              </p:cNvSpPr>
              <p:nvPr userDrawn="1"/>
            </p:nvSpPr>
            <p:spPr bwMode="auto">
              <a:xfrm>
                <a:off x="136830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9" name="Line 100">
                <a:extLst>
                  <a:ext uri="{FF2B5EF4-FFF2-40B4-BE49-F238E27FC236}">
                    <a16:creationId xmlns:a16="http://schemas.microsoft.com/office/drawing/2014/main" id="{5E2EE7B6-A266-41AD-AF8B-85E680009A9C}"/>
                  </a:ext>
                </a:extLst>
              </p:cNvPr>
              <p:cNvSpPr>
                <a:spLocks noChangeShapeType="1"/>
              </p:cNvSpPr>
              <p:nvPr userDrawn="1"/>
            </p:nvSpPr>
            <p:spPr bwMode="auto">
              <a:xfrm>
                <a:off x="1000776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0" name="Line 103">
                <a:extLst>
                  <a:ext uri="{FF2B5EF4-FFF2-40B4-BE49-F238E27FC236}">
                    <a16:creationId xmlns:a16="http://schemas.microsoft.com/office/drawing/2014/main" id="{9106F1FC-96C8-4F51-8C03-CC29366E653F}"/>
                  </a:ext>
                </a:extLst>
              </p:cNvPr>
              <p:cNvSpPr>
                <a:spLocks noChangeShapeType="1"/>
              </p:cNvSpPr>
              <p:nvPr userDrawn="1"/>
            </p:nvSpPr>
            <p:spPr bwMode="auto">
              <a:xfrm>
                <a:off x="5688030" y="863222"/>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1" name="Line 99">
                <a:extLst>
                  <a:ext uri="{FF2B5EF4-FFF2-40B4-BE49-F238E27FC236}">
                    <a16:creationId xmlns:a16="http://schemas.microsoft.com/office/drawing/2014/main" id="{0A31AAB5-D66C-48CA-B6DE-775F077AF4F9}"/>
                  </a:ext>
                </a:extLst>
              </p:cNvPr>
              <p:cNvSpPr>
                <a:spLocks noChangeShapeType="1"/>
              </p:cNvSpPr>
              <p:nvPr userDrawn="1"/>
            </p:nvSpPr>
            <p:spPr bwMode="auto">
              <a:xfrm>
                <a:off x="122430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2" name="Line 99">
                <a:extLst>
                  <a:ext uri="{FF2B5EF4-FFF2-40B4-BE49-F238E27FC236}">
                    <a16:creationId xmlns:a16="http://schemas.microsoft.com/office/drawing/2014/main" id="{F3BFD4DC-EBB1-4BA3-9B97-E79C17C2DB21}"/>
                  </a:ext>
                </a:extLst>
              </p:cNvPr>
              <p:cNvSpPr>
                <a:spLocks noChangeShapeType="1"/>
              </p:cNvSpPr>
              <p:nvPr userDrawn="1"/>
            </p:nvSpPr>
            <p:spPr bwMode="auto">
              <a:xfrm>
                <a:off x="108031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3" name="Line 100">
                <a:extLst>
                  <a:ext uri="{FF2B5EF4-FFF2-40B4-BE49-F238E27FC236}">
                    <a16:creationId xmlns:a16="http://schemas.microsoft.com/office/drawing/2014/main" id="{C33333CF-1ABF-468B-BF92-F74F0290A88F}"/>
                  </a:ext>
                </a:extLst>
              </p:cNvPr>
              <p:cNvSpPr>
                <a:spLocks noChangeShapeType="1"/>
              </p:cNvSpPr>
              <p:nvPr userDrawn="1"/>
            </p:nvSpPr>
            <p:spPr bwMode="auto">
              <a:xfrm>
                <a:off x="1015176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4" name="Line 99">
                <a:extLst>
                  <a:ext uri="{FF2B5EF4-FFF2-40B4-BE49-F238E27FC236}">
                    <a16:creationId xmlns:a16="http://schemas.microsoft.com/office/drawing/2014/main" id="{CBBA0E37-1032-4E8A-9FC3-A2763C41E447}"/>
                  </a:ext>
                </a:extLst>
              </p:cNvPr>
              <p:cNvSpPr>
                <a:spLocks noChangeShapeType="1"/>
              </p:cNvSpPr>
              <p:nvPr userDrawn="1"/>
            </p:nvSpPr>
            <p:spPr bwMode="auto">
              <a:xfrm>
                <a:off x="50435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5" name="Line 99">
                <a:extLst>
                  <a:ext uri="{FF2B5EF4-FFF2-40B4-BE49-F238E27FC236}">
                    <a16:creationId xmlns:a16="http://schemas.microsoft.com/office/drawing/2014/main" id="{7913FFE3-4271-4AB8-AC51-28B477A79C77}"/>
                  </a:ext>
                </a:extLst>
              </p:cNvPr>
              <p:cNvSpPr>
                <a:spLocks noChangeShapeType="1"/>
              </p:cNvSpPr>
              <p:nvPr userDrawn="1"/>
            </p:nvSpPr>
            <p:spPr bwMode="auto">
              <a:xfrm>
                <a:off x="36036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6" name="Line 99">
                <a:extLst>
                  <a:ext uri="{FF2B5EF4-FFF2-40B4-BE49-F238E27FC236}">
                    <a16:creationId xmlns:a16="http://schemas.microsoft.com/office/drawing/2014/main" id="{0B160B74-EA72-4E5F-9B88-FB26B1AB118E}"/>
                  </a:ext>
                </a:extLst>
              </p:cNvPr>
              <p:cNvSpPr>
                <a:spLocks noChangeShapeType="1"/>
              </p:cNvSpPr>
              <p:nvPr userDrawn="1"/>
            </p:nvSpPr>
            <p:spPr bwMode="auto">
              <a:xfrm>
                <a:off x="79233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7" name="Line 99">
                <a:extLst>
                  <a:ext uri="{FF2B5EF4-FFF2-40B4-BE49-F238E27FC236}">
                    <a16:creationId xmlns:a16="http://schemas.microsoft.com/office/drawing/2014/main" id="{267B3B24-A0FB-459F-8A45-2BA720ADF5B1}"/>
                  </a:ext>
                </a:extLst>
              </p:cNvPr>
              <p:cNvSpPr>
                <a:spLocks noChangeShapeType="1"/>
              </p:cNvSpPr>
              <p:nvPr userDrawn="1"/>
            </p:nvSpPr>
            <p:spPr bwMode="auto">
              <a:xfrm>
                <a:off x="64834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8" name="Line 99">
                <a:extLst>
                  <a:ext uri="{FF2B5EF4-FFF2-40B4-BE49-F238E27FC236}">
                    <a16:creationId xmlns:a16="http://schemas.microsoft.com/office/drawing/2014/main" id="{3A44C382-B68E-4435-8B76-841D87F9A5F1}"/>
                  </a:ext>
                </a:extLst>
              </p:cNvPr>
              <p:cNvSpPr>
                <a:spLocks noChangeShapeType="1"/>
              </p:cNvSpPr>
              <p:nvPr userDrawn="1"/>
            </p:nvSpPr>
            <p:spPr bwMode="auto">
              <a:xfrm>
                <a:off x="93632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99" name="Line 100">
                <a:extLst>
                  <a:ext uri="{FF2B5EF4-FFF2-40B4-BE49-F238E27FC236}">
                    <a16:creationId xmlns:a16="http://schemas.microsoft.com/office/drawing/2014/main" id="{12040A76-F4FC-45AE-AC38-6DAE9DCFF0E3}"/>
                  </a:ext>
                </a:extLst>
              </p:cNvPr>
              <p:cNvSpPr>
                <a:spLocks noChangeShapeType="1"/>
              </p:cNvSpPr>
              <p:nvPr userDrawn="1"/>
            </p:nvSpPr>
            <p:spPr bwMode="auto">
              <a:xfrm>
                <a:off x="1029620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grpSp>
      </p:grpSp>
    </p:spTree>
    <p:extLst>
      <p:ext uri="{BB962C8B-B14F-4D97-AF65-F5344CB8AC3E}">
        <p14:creationId xmlns:p14="http://schemas.microsoft.com/office/powerpoint/2010/main" val="2604299098"/>
      </p:ext>
    </p:extLst>
  </p:cSld>
  <p:clrMap bg1="lt1" tx1="dk1" bg2="lt2" tx2="dk2" accent1="accent1" accent2="accent2" accent3="accent3" accent4="accent4" accent5="accent5" accent6="accent6" hlink="hlink" folHlink="folHlink"/>
  <p:sldLayoutIdLst>
    <p:sldLayoutId id="2147484596" r:id="rId1"/>
    <p:sldLayoutId id="2147484597" r:id="rId2"/>
    <p:sldLayoutId id="2147484598" r:id="rId3"/>
    <p:sldLayoutId id="2147484599" r:id="rId4"/>
    <p:sldLayoutId id="2147484600" r:id="rId5"/>
    <p:sldLayoutId id="2147484601" r:id="rId6"/>
    <p:sldLayoutId id="2147484602" r:id="rId7"/>
    <p:sldLayoutId id="2147484603" r:id="rId8"/>
    <p:sldLayoutId id="2147484604" r:id="rId9"/>
    <p:sldLayoutId id="2147484605" r:id="rId10"/>
    <p:sldLayoutId id="2147484606" r:id="rId11"/>
    <p:sldLayoutId id="2147484607" r:id="rId12"/>
    <p:sldLayoutId id="2147484608" r:id="rId13"/>
    <p:sldLayoutId id="2147484609" r:id="rId14"/>
    <p:sldLayoutId id="2147484610" r:id="rId15"/>
    <p:sldLayoutId id="2147484611" r:id="rId16"/>
    <p:sldLayoutId id="2147484612" r:id="rId17"/>
  </p:sldLayoutIdLst>
  <p:txStyles>
    <p:titleStyle>
      <a:lvl1pPr algn="l" defTabSz="1007641" rtl="0" eaLnBrk="1" latinLnBrk="0" hangingPunct="1">
        <a:lnSpc>
          <a:spcPct val="90000"/>
        </a:lnSpc>
        <a:spcBef>
          <a:spcPct val="0"/>
        </a:spcBef>
        <a:buNone/>
        <a:defRPr kumimoji="1" sz="4849" kern="1200">
          <a:solidFill>
            <a:schemeClr val="tx1"/>
          </a:solidFill>
          <a:latin typeface="+mj-lt"/>
          <a:ea typeface="+mj-ea"/>
          <a:cs typeface="+mj-cs"/>
        </a:defRPr>
      </a:lvl1pPr>
    </p:titleStyle>
    <p:bodyStyle>
      <a:lvl1pPr marL="251910" indent="-251910" algn="l" defTabSz="1007641" rtl="0" eaLnBrk="1" latinLnBrk="0" hangingPunct="1">
        <a:lnSpc>
          <a:spcPct val="90000"/>
        </a:lnSpc>
        <a:spcBef>
          <a:spcPts val="1102"/>
        </a:spcBef>
        <a:buFont typeface="Arial" panose="020B0604020202020204" pitchFamily="34" charset="0"/>
        <a:buChar char="•"/>
        <a:defRPr kumimoji="1" sz="3085" kern="1200">
          <a:solidFill>
            <a:schemeClr val="tx1"/>
          </a:solidFill>
          <a:latin typeface="+mn-lt"/>
          <a:ea typeface="+mn-ea"/>
          <a:cs typeface="+mn-cs"/>
        </a:defRPr>
      </a:lvl1pPr>
      <a:lvl2pPr marL="755730" indent="-251910" algn="l" defTabSz="1007641" rtl="0" eaLnBrk="1" latinLnBrk="0" hangingPunct="1">
        <a:lnSpc>
          <a:spcPct val="90000"/>
        </a:lnSpc>
        <a:spcBef>
          <a:spcPts val="551"/>
        </a:spcBef>
        <a:buFont typeface="Arial" panose="020B0604020202020204" pitchFamily="34" charset="0"/>
        <a:buChar char="•"/>
        <a:defRPr kumimoji="1" sz="2645" kern="1200">
          <a:solidFill>
            <a:schemeClr val="tx1"/>
          </a:solidFill>
          <a:latin typeface="+mn-lt"/>
          <a:ea typeface="+mn-ea"/>
          <a:cs typeface="+mn-cs"/>
        </a:defRPr>
      </a:lvl2pPr>
      <a:lvl3pPr marL="1259551" indent="-251910" algn="l" defTabSz="1007641" rtl="0" eaLnBrk="1" latinLnBrk="0" hangingPunct="1">
        <a:lnSpc>
          <a:spcPct val="90000"/>
        </a:lnSpc>
        <a:spcBef>
          <a:spcPts val="551"/>
        </a:spcBef>
        <a:buFont typeface="Arial" panose="020B0604020202020204" pitchFamily="34" charset="0"/>
        <a:buChar char="•"/>
        <a:defRPr kumimoji="1" sz="2204" kern="1200">
          <a:solidFill>
            <a:schemeClr val="tx1"/>
          </a:solidFill>
          <a:latin typeface="+mn-lt"/>
          <a:ea typeface="+mn-ea"/>
          <a:cs typeface="+mn-cs"/>
        </a:defRPr>
      </a:lvl3pPr>
      <a:lvl4pPr marL="1763371"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4pPr>
      <a:lvl5pPr marL="2267192"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5pPr>
      <a:lvl6pPr marL="2771012"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6pPr>
      <a:lvl7pPr marL="3274832"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7pPr>
      <a:lvl8pPr marL="3778653"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8pPr>
      <a:lvl9pPr marL="4282473" indent="-251910" algn="l" defTabSz="1007641" rtl="0" eaLnBrk="1" latinLnBrk="0" hangingPunct="1">
        <a:lnSpc>
          <a:spcPct val="90000"/>
        </a:lnSpc>
        <a:spcBef>
          <a:spcPts val="551"/>
        </a:spcBef>
        <a:buFont typeface="Arial" panose="020B0604020202020204" pitchFamily="34" charset="0"/>
        <a:buChar char="•"/>
        <a:defRPr kumimoji="1" sz="1983" kern="1200">
          <a:solidFill>
            <a:schemeClr val="tx1"/>
          </a:solidFill>
          <a:latin typeface="+mn-lt"/>
          <a:ea typeface="+mn-ea"/>
          <a:cs typeface="+mn-cs"/>
        </a:defRPr>
      </a:lvl9pPr>
    </p:bodyStyle>
    <p:otherStyle>
      <a:defPPr>
        <a:defRPr lang="en-US"/>
      </a:defPPr>
      <a:lvl1pPr marL="0" algn="l" defTabSz="1007641" rtl="0" eaLnBrk="1" latinLnBrk="0" hangingPunct="1">
        <a:defRPr kumimoji="1" sz="1983" kern="1200">
          <a:solidFill>
            <a:schemeClr val="tx1"/>
          </a:solidFill>
          <a:latin typeface="+mn-lt"/>
          <a:ea typeface="+mn-ea"/>
          <a:cs typeface="+mn-cs"/>
        </a:defRPr>
      </a:lvl1pPr>
      <a:lvl2pPr marL="503821" algn="l" defTabSz="1007641" rtl="0" eaLnBrk="1" latinLnBrk="0" hangingPunct="1">
        <a:defRPr kumimoji="1" sz="1983" kern="1200">
          <a:solidFill>
            <a:schemeClr val="tx1"/>
          </a:solidFill>
          <a:latin typeface="+mn-lt"/>
          <a:ea typeface="+mn-ea"/>
          <a:cs typeface="+mn-cs"/>
        </a:defRPr>
      </a:lvl2pPr>
      <a:lvl3pPr marL="1007641" algn="l" defTabSz="1007641" rtl="0" eaLnBrk="1" latinLnBrk="0" hangingPunct="1">
        <a:defRPr kumimoji="1" sz="1983" kern="1200">
          <a:solidFill>
            <a:schemeClr val="tx1"/>
          </a:solidFill>
          <a:latin typeface="+mn-lt"/>
          <a:ea typeface="+mn-ea"/>
          <a:cs typeface="+mn-cs"/>
        </a:defRPr>
      </a:lvl3pPr>
      <a:lvl4pPr marL="1511461" algn="l" defTabSz="1007641" rtl="0" eaLnBrk="1" latinLnBrk="0" hangingPunct="1">
        <a:defRPr kumimoji="1" sz="1983" kern="1200">
          <a:solidFill>
            <a:schemeClr val="tx1"/>
          </a:solidFill>
          <a:latin typeface="+mn-lt"/>
          <a:ea typeface="+mn-ea"/>
          <a:cs typeface="+mn-cs"/>
        </a:defRPr>
      </a:lvl4pPr>
      <a:lvl5pPr marL="2015281" algn="l" defTabSz="1007641" rtl="0" eaLnBrk="1" latinLnBrk="0" hangingPunct="1">
        <a:defRPr kumimoji="1" sz="1983" kern="1200">
          <a:solidFill>
            <a:schemeClr val="tx1"/>
          </a:solidFill>
          <a:latin typeface="+mn-lt"/>
          <a:ea typeface="+mn-ea"/>
          <a:cs typeface="+mn-cs"/>
        </a:defRPr>
      </a:lvl5pPr>
      <a:lvl6pPr marL="2519102" algn="l" defTabSz="1007641" rtl="0" eaLnBrk="1" latinLnBrk="0" hangingPunct="1">
        <a:defRPr kumimoji="1" sz="1983" kern="1200">
          <a:solidFill>
            <a:schemeClr val="tx1"/>
          </a:solidFill>
          <a:latin typeface="+mn-lt"/>
          <a:ea typeface="+mn-ea"/>
          <a:cs typeface="+mn-cs"/>
        </a:defRPr>
      </a:lvl6pPr>
      <a:lvl7pPr marL="3022922" algn="l" defTabSz="1007641" rtl="0" eaLnBrk="1" latinLnBrk="0" hangingPunct="1">
        <a:defRPr kumimoji="1" sz="1983" kern="1200">
          <a:solidFill>
            <a:schemeClr val="tx1"/>
          </a:solidFill>
          <a:latin typeface="+mn-lt"/>
          <a:ea typeface="+mn-ea"/>
          <a:cs typeface="+mn-cs"/>
        </a:defRPr>
      </a:lvl7pPr>
      <a:lvl8pPr marL="3526743" algn="l" defTabSz="1007641" rtl="0" eaLnBrk="1" latinLnBrk="0" hangingPunct="1">
        <a:defRPr kumimoji="1" sz="1983" kern="1200">
          <a:solidFill>
            <a:schemeClr val="tx1"/>
          </a:solidFill>
          <a:latin typeface="+mn-lt"/>
          <a:ea typeface="+mn-ea"/>
          <a:cs typeface="+mn-cs"/>
        </a:defRPr>
      </a:lvl8pPr>
      <a:lvl9pPr marL="4030562" algn="l" defTabSz="1007641" rtl="0" eaLnBrk="1" latinLnBrk="0" hangingPunct="1">
        <a:defRPr kumimoji="1" sz="198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630">
          <p15:clr>
            <a:srgbClr val="F26B43"/>
          </p15:clr>
        </p15:guide>
        <p15:guide id="3" orient="horz" pos="544">
          <p15:clr>
            <a:srgbClr val="F26B43"/>
          </p15:clr>
        </p15:guide>
        <p15:guide id="4" pos="238">
          <p15:clr>
            <a:srgbClr val="F26B43"/>
          </p15:clr>
        </p15:guide>
        <p15:guide id="5" pos="6497">
          <p15:clr>
            <a:srgbClr val="F26B43"/>
          </p15:clr>
        </p15:guide>
        <p15:guide id="6" orient="horz" pos="4536">
          <p15:clr>
            <a:srgbClr val="F26B43"/>
          </p15:clr>
        </p15:guide>
        <p15:guide id="7" orient="horz" pos="226">
          <p15:clr>
            <a:srgbClr val="F26B43"/>
          </p15:clr>
        </p15:guide>
        <p15:guide id="8" orient="horz" pos="72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 579">
            <a:extLst>
              <a:ext uri="{FF2B5EF4-FFF2-40B4-BE49-F238E27FC236}">
                <a16:creationId xmlns:a16="http://schemas.microsoft.com/office/drawing/2014/main" id="{686D0BF5-4E61-7A94-FBC6-88B5C277C32A}"/>
              </a:ext>
            </a:extLst>
          </p:cNvPr>
          <p:cNvSpPr>
            <a:spLocks noChangeAspect="1"/>
          </p:cNvSpPr>
          <p:nvPr/>
        </p:nvSpPr>
        <p:spPr bwMode="auto">
          <a:xfrm>
            <a:off x="5781210" y="1457581"/>
            <a:ext cx="4185750" cy="2179347"/>
          </a:xfrm>
          <a:prstGeom prst="ellipse">
            <a:avLst/>
          </a:prstGeom>
          <a:solidFill>
            <a:schemeClr val="accent5">
              <a:lumMod val="90000"/>
            </a:schemeClr>
          </a:solidFill>
          <a:ln w="9525">
            <a:noFill/>
            <a:round/>
            <a:headEnd/>
            <a:tailEnd/>
          </a:ln>
        </p:spPr>
        <p:txBody>
          <a:bodyPr rot="0" vert="horz" wrap="square" lIns="74295" tIns="8890" rIns="74295" bIns="8890" anchor="t" anchorCtr="0" upright="1">
            <a:noAutofit/>
          </a:bodyPr>
          <a:lstStyle/>
          <a:p>
            <a:pPr marL="0" marR="0" lvl="0" indent="0" defTabSz="115006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a:ln>
                <a:noFill/>
              </a:ln>
              <a:solidFill>
                <a:prstClr val="black"/>
              </a:solidFill>
              <a:effectLst/>
              <a:uLnTx/>
              <a:uFillTx/>
              <a:latin typeface="Calibri"/>
            </a:endParaRPr>
          </a:p>
        </p:txBody>
      </p:sp>
      <p:cxnSp>
        <p:nvCxnSpPr>
          <p:cNvPr id="3" name="直線コネクタ 2">
            <a:extLst>
              <a:ext uri="{FF2B5EF4-FFF2-40B4-BE49-F238E27FC236}">
                <a16:creationId xmlns:a16="http://schemas.microsoft.com/office/drawing/2014/main" id="{CB3E97D8-7C9B-471F-9BF3-A371D80F9854}"/>
              </a:ext>
            </a:extLst>
          </p:cNvPr>
          <p:cNvCxnSpPr/>
          <p:nvPr/>
        </p:nvCxnSpPr>
        <p:spPr>
          <a:xfrm>
            <a:off x="503854" y="759027"/>
            <a:ext cx="9754801" cy="7026"/>
          </a:xfrm>
          <a:prstGeom prst="line">
            <a:avLst/>
          </a:prstGeom>
          <a:ln w="25400">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5" name="テキスト ボックス 4">
            <a:extLst>
              <a:ext uri="{FF2B5EF4-FFF2-40B4-BE49-F238E27FC236}">
                <a16:creationId xmlns:a16="http://schemas.microsoft.com/office/drawing/2014/main" id="{C8BAAB63-AD79-4E97-B062-DBD24283BDE3}"/>
              </a:ext>
            </a:extLst>
          </p:cNvPr>
          <p:cNvSpPr txBox="1"/>
          <p:nvPr/>
        </p:nvSpPr>
        <p:spPr>
          <a:xfrm>
            <a:off x="471754" y="401416"/>
            <a:ext cx="9763070" cy="369332"/>
          </a:xfrm>
          <a:prstGeom prst="rect">
            <a:avLst/>
          </a:prstGeom>
          <a:noFill/>
        </p:spPr>
        <p:txBody>
          <a:bodyPr wrap="square">
            <a:spAutoFit/>
          </a:bodyPr>
          <a:lstStyle/>
          <a:p>
            <a:pPr defTabSz="914126"/>
            <a:r>
              <a:rPr kumimoji="0" lang="ja-JP" altLang="en-US" b="1" dirty="0">
                <a:latin typeface="Meiryo UI" panose="020B0604030504040204" pitchFamily="50" charset="-128"/>
                <a:ea typeface="Meiryo UI" panose="020B0604030504040204" pitchFamily="50" charset="-128"/>
                <a:cs typeface="Times New Roman" panose="02020603050405020304" pitchFamily="18" charset="0"/>
              </a:rPr>
              <a:t>「文化芸術の自律的で持続的な発展に資する公的な支援の在り方について」概要</a:t>
            </a:r>
            <a:r>
              <a:rPr kumimoji="0" lang="ja-JP" altLang="en-US" sz="1400" b="1" dirty="0">
                <a:latin typeface="Meiryo UI" panose="020B0604030504040204" pitchFamily="50" charset="-128"/>
                <a:ea typeface="Meiryo UI" panose="020B0604030504040204" pitchFamily="50" charset="-128"/>
                <a:cs typeface="Times New Roman" panose="02020603050405020304" pitchFamily="18" charset="0"/>
              </a:rPr>
              <a:t>（令和</a:t>
            </a:r>
            <a:r>
              <a:rPr kumimoji="0" lang="en-US" altLang="ja-JP" sz="1400" b="1" dirty="0">
                <a:latin typeface="Meiryo UI" panose="020B0604030504040204" pitchFamily="50" charset="-128"/>
                <a:ea typeface="Meiryo UI" panose="020B0604030504040204" pitchFamily="50" charset="-128"/>
                <a:cs typeface="Times New Roman" panose="02020603050405020304" pitchFamily="18" charset="0"/>
              </a:rPr>
              <a:t>5</a:t>
            </a:r>
            <a:r>
              <a:rPr kumimoji="0" lang="ja-JP" altLang="en-US" sz="1400" b="1" dirty="0">
                <a:latin typeface="Meiryo UI" panose="020B0604030504040204" pitchFamily="50" charset="-128"/>
                <a:ea typeface="Meiryo UI" panose="020B0604030504040204" pitchFamily="50" charset="-128"/>
                <a:cs typeface="Times New Roman" panose="02020603050405020304" pitchFamily="18" charset="0"/>
              </a:rPr>
              <a:t>年</a:t>
            </a:r>
            <a:r>
              <a:rPr kumimoji="0" lang="en-US" altLang="ja-JP" sz="1400" b="1" dirty="0">
                <a:latin typeface="Meiryo UI" panose="020B0604030504040204" pitchFamily="50" charset="-128"/>
                <a:ea typeface="Meiryo UI" panose="020B0604030504040204" pitchFamily="50" charset="-128"/>
                <a:cs typeface="Times New Roman" panose="02020603050405020304" pitchFamily="18" charset="0"/>
              </a:rPr>
              <a:t>3</a:t>
            </a:r>
            <a:r>
              <a:rPr kumimoji="0" lang="ja-JP" altLang="en-US" sz="1400" b="1" dirty="0">
                <a:latin typeface="Meiryo UI" panose="020B0604030504040204" pitchFamily="50" charset="-128"/>
                <a:ea typeface="Meiryo UI" panose="020B0604030504040204" pitchFamily="50" charset="-128"/>
                <a:cs typeface="Times New Roman" panose="02020603050405020304" pitchFamily="18" charset="0"/>
              </a:rPr>
              <a:t>月）　　　　　　</a:t>
            </a:r>
            <a:endParaRPr kumimoji="0" lang="ja-JP"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D56670E8-F80A-E3DC-1BC8-BDB02FB47378}"/>
              </a:ext>
            </a:extLst>
          </p:cNvPr>
          <p:cNvGrpSpPr/>
          <p:nvPr/>
        </p:nvGrpSpPr>
        <p:grpSpPr>
          <a:xfrm>
            <a:off x="496860" y="908122"/>
            <a:ext cx="9761795" cy="293171"/>
            <a:chOff x="496860" y="908122"/>
            <a:chExt cx="9761795" cy="293171"/>
          </a:xfrm>
        </p:grpSpPr>
        <p:grpSp>
          <p:nvGrpSpPr>
            <p:cNvPr id="25" name="グループ化 24">
              <a:extLst>
                <a:ext uri="{FF2B5EF4-FFF2-40B4-BE49-F238E27FC236}">
                  <a16:creationId xmlns:a16="http://schemas.microsoft.com/office/drawing/2014/main" id="{9AD63860-FE7E-0FFF-0B1F-A9C277776625}"/>
                </a:ext>
              </a:extLst>
            </p:cNvPr>
            <p:cNvGrpSpPr/>
            <p:nvPr/>
          </p:nvGrpSpPr>
          <p:grpSpPr>
            <a:xfrm>
              <a:off x="496860" y="908122"/>
              <a:ext cx="684240" cy="293171"/>
              <a:chOff x="500383" y="1001465"/>
              <a:chExt cx="684240" cy="293171"/>
            </a:xfrm>
          </p:grpSpPr>
          <p:sp>
            <p:nvSpPr>
              <p:cNvPr id="26" name="正方形/長方形 25">
                <a:extLst>
                  <a:ext uri="{FF2B5EF4-FFF2-40B4-BE49-F238E27FC236}">
                    <a16:creationId xmlns:a16="http://schemas.microsoft.com/office/drawing/2014/main" id="{DD7EF9FA-4059-DFD7-4D66-815BA46E2901}"/>
                  </a:ext>
                </a:extLst>
              </p:cNvPr>
              <p:cNvSpPr/>
              <p:nvPr/>
            </p:nvSpPr>
            <p:spPr>
              <a:xfrm>
                <a:off x="500383" y="1001465"/>
                <a:ext cx="684240" cy="293171"/>
              </a:xfrm>
              <a:prstGeom prst="rect">
                <a:avLst/>
              </a:prstGeom>
              <a:solidFill>
                <a:schemeClr val="tx2">
                  <a:lumMod val="7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200" dirty="0"/>
              </a:p>
            </p:txBody>
          </p:sp>
          <p:sp>
            <p:nvSpPr>
              <p:cNvPr id="30" name="テキスト ボックス 29">
                <a:extLst>
                  <a:ext uri="{FF2B5EF4-FFF2-40B4-BE49-F238E27FC236}">
                    <a16:creationId xmlns:a16="http://schemas.microsoft.com/office/drawing/2014/main" id="{79B7A983-BAE9-9BFE-F82A-84916AE16EB2}"/>
                  </a:ext>
                </a:extLst>
              </p:cNvPr>
              <p:cNvSpPr txBox="1"/>
              <p:nvPr/>
            </p:nvSpPr>
            <p:spPr>
              <a:xfrm>
                <a:off x="512945" y="1017637"/>
                <a:ext cx="671678" cy="276999"/>
              </a:xfrm>
              <a:prstGeom prst="rect">
                <a:avLst/>
              </a:prstGeom>
              <a:noFill/>
              <a:ln>
                <a:noFill/>
              </a:ln>
            </p:spPr>
            <p:txBody>
              <a:bodyPr wrap="square" rtlCol="0">
                <a:spAutoFit/>
              </a:bodyPr>
              <a:lstStyle/>
              <a:p>
                <a:pPr algn="ctr"/>
                <a:r>
                  <a:rPr lang="ja-JP" altLang="en-US" sz="1200" dirty="0">
                    <a:solidFill>
                      <a:schemeClr val="bg1"/>
                    </a:solidFill>
                    <a:latin typeface="Meiryo UI" panose="020B0604030504040204" pitchFamily="50" charset="-128"/>
                    <a:ea typeface="Meiryo UI" panose="020B0604030504040204" pitchFamily="50" charset="-128"/>
                  </a:rPr>
                  <a:t>概要</a:t>
                </a:r>
                <a:endParaRPr kumimoji="1" lang="en-US" altLang="ja-JP" sz="1200" dirty="0">
                  <a:solidFill>
                    <a:schemeClr val="bg1"/>
                  </a:solidFill>
                  <a:latin typeface="Meiryo UI" panose="020B0604030504040204" pitchFamily="50" charset="-128"/>
                  <a:ea typeface="Meiryo UI" panose="020B0604030504040204" pitchFamily="50" charset="-128"/>
                </a:endParaRPr>
              </a:p>
            </p:txBody>
          </p:sp>
        </p:grpSp>
        <p:sp>
          <p:nvSpPr>
            <p:cNvPr id="33" name="テキスト ボックス 32">
              <a:extLst>
                <a:ext uri="{FF2B5EF4-FFF2-40B4-BE49-F238E27FC236}">
                  <a16:creationId xmlns:a16="http://schemas.microsoft.com/office/drawing/2014/main" id="{E39AD3AF-08FF-F82A-4D13-019F7387E23F}"/>
                </a:ext>
              </a:extLst>
            </p:cNvPr>
            <p:cNvSpPr txBox="1"/>
            <p:nvPr/>
          </p:nvSpPr>
          <p:spPr>
            <a:xfrm>
              <a:off x="1181100" y="908122"/>
              <a:ext cx="9077555" cy="282104"/>
            </a:xfrm>
            <a:prstGeom prst="rect">
              <a:avLst/>
            </a:prstGeom>
            <a:noFill/>
            <a:ln>
              <a:solidFill>
                <a:schemeClr val="bg1">
                  <a:lumMod val="65000"/>
                </a:schemeClr>
              </a:solidFill>
            </a:ln>
          </p:spPr>
          <p:txBody>
            <a:bodyPr wrap="square">
              <a:spAutoFit/>
            </a:bodyPr>
            <a:lstStyle/>
            <a:p>
              <a:r>
                <a:rPr lang="ja-JP" altLang="en-US" sz="1200" dirty="0">
                  <a:latin typeface="Meiryo UI" panose="020B0604030504040204" pitchFamily="50" charset="-128"/>
                  <a:ea typeface="Meiryo UI" panose="020B0604030504040204" pitchFamily="50" charset="-128"/>
                </a:rPr>
                <a:t>文化芸術団体の自律的・持続的な発展に資する支援の在り方、進め方を検討し、文化芸術の発展に資する施策を提言。</a:t>
              </a:r>
            </a:p>
          </p:txBody>
        </p:sp>
      </p:grpSp>
      <p:sp>
        <p:nvSpPr>
          <p:cNvPr id="4" name="テキスト ボックス 3">
            <a:extLst>
              <a:ext uri="{FF2B5EF4-FFF2-40B4-BE49-F238E27FC236}">
                <a16:creationId xmlns:a16="http://schemas.microsoft.com/office/drawing/2014/main" id="{FE125493-8664-FA07-2C2B-2D4FA2487446}"/>
              </a:ext>
            </a:extLst>
          </p:cNvPr>
          <p:cNvSpPr txBox="1"/>
          <p:nvPr/>
        </p:nvSpPr>
        <p:spPr>
          <a:xfrm>
            <a:off x="477400" y="202851"/>
            <a:ext cx="5362832" cy="276999"/>
          </a:xfrm>
          <a:prstGeom prst="rect">
            <a:avLst/>
          </a:prstGeom>
          <a:noFill/>
        </p:spPr>
        <p:txBody>
          <a:bodyPr wrap="square">
            <a:spAutoFit/>
          </a:bodyPr>
          <a:lstStyle/>
          <a:p>
            <a:r>
              <a:rPr kumimoji="0" lang="ja-JP" altLang="en-US" sz="1200" b="1" dirty="0">
                <a:latin typeface="Meiryo UI" panose="020B0604030504040204" pitchFamily="50" charset="-128"/>
                <a:ea typeface="Meiryo UI" panose="020B0604030504040204" pitchFamily="50" charset="-128"/>
                <a:cs typeface="Times New Roman" panose="02020603050405020304" pitchFamily="18" charset="0"/>
              </a:rPr>
              <a:t>文化芸術カウンシル機能検討</a:t>
            </a:r>
            <a:r>
              <a:rPr kumimoji="0" lang="en-US" altLang="ja-JP" sz="1200" b="1" dirty="0">
                <a:latin typeface="Meiryo UI" panose="020B0604030504040204" pitchFamily="50" charset="-128"/>
                <a:ea typeface="Meiryo UI" panose="020B0604030504040204" pitchFamily="50" charset="-128"/>
                <a:cs typeface="Times New Roman" panose="02020603050405020304" pitchFamily="18" charset="0"/>
              </a:rPr>
              <a:t>WG</a:t>
            </a:r>
            <a:r>
              <a:rPr kumimoji="0" lang="ja-JP" altLang="en-US" sz="1200" b="1" dirty="0">
                <a:latin typeface="Meiryo UI" panose="020B0604030504040204" pitchFamily="50" charset="-128"/>
                <a:ea typeface="Meiryo UI" panose="020B0604030504040204" pitchFamily="50" charset="-128"/>
                <a:cs typeface="Times New Roman" panose="02020603050405020304" pitchFamily="18" charset="0"/>
              </a:rPr>
              <a:t>報告書</a:t>
            </a:r>
            <a:endParaRPr kumimoji="0" lang="en-US" altLang="ja-JP" sz="1200"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AA3747D6-858B-4B59-5A6E-701B8424BF5D}"/>
              </a:ext>
            </a:extLst>
          </p:cNvPr>
          <p:cNvSpPr txBox="1"/>
          <p:nvPr/>
        </p:nvSpPr>
        <p:spPr>
          <a:xfrm>
            <a:off x="502557" y="1820601"/>
            <a:ext cx="4801159" cy="276999"/>
          </a:xfrm>
          <a:prstGeom prst="rect">
            <a:avLst/>
          </a:prstGeom>
          <a:solidFill>
            <a:schemeClr val="bg1">
              <a:alpha val="52000"/>
            </a:schemeClr>
          </a:solidFill>
          <a:ln>
            <a:noFill/>
          </a:ln>
        </p:spPr>
        <p:txBody>
          <a:bodyPr wrap="square">
            <a:spAutoFit/>
          </a:bodyPr>
          <a:lstStyle/>
          <a:p>
            <a:r>
              <a:rPr lang="en-US" altLang="ja-JP" sz="1200" dirty="0">
                <a:solidFill>
                  <a:srgbClr val="000000"/>
                </a:solidFill>
                <a:latin typeface="Meiryo UI" panose="020B0604030504040204" pitchFamily="50" charset="-128"/>
                <a:ea typeface="Meiryo UI" panose="020B0604030504040204" pitchFamily="50" charset="-128"/>
              </a:rPr>
              <a:t>(2)</a:t>
            </a:r>
            <a:r>
              <a:rPr lang="ja-JP" altLang="en-US" sz="1200" dirty="0">
                <a:solidFill>
                  <a:srgbClr val="000000"/>
                </a:solidFill>
                <a:latin typeface="Meiryo UI" panose="020B0604030504040204" pitchFamily="50" charset="-128"/>
                <a:ea typeface="Meiryo UI" panose="020B0604030504040204" pitchFamily="50" charset="-128"/>
              </a:rPr>
              <a:t> 文化芸術（団体）の</a:t>
            </a:r>
            <a:r>
              <a:rPr lang="ja-JP" altLang="en-US" sz="1200" b="1" u="sng" dirty="0">
                <a:solidFill>
                  <a:srgbClr val="000000"/>
                </a:solidFill>
                <a:latin typeface="Meiryo UI" panose="020B0604030504040204" pitchFamily="50" charset="-128"/>
                <a:ea typeface="Meiryo UI" panose="020B0604030504040204" pitchFamily="50" charset="-128"/>
              </a:rPr>
              <a:t>社会的価値、経済的価値</a:t>
            </a:r>
            <a:r>
              <a:rPr lang="ja-JP" altLang="en-US" sz="1200" dirty="0">
                <a:solidFill>
                  <a:srgbClr val="000000"/>
                </a:solidFill>
                <a:latin typeface="Meiryo UI" panose="020B0604030504040204" pitchFamily="50" charset="-128"/>
                <a:ea typeface="Meiryo UI" panose="020B0604030504040204" pitchFamily="50" charset="-128"/>
              </a:rPr>
              <a:t>が可視化されていない</a:t>
            </a:r>
            <a:endParaRPr lang="en-US" altLang="ja-JP" sz="1200" dirty="0">
              <a:solidFill>
                <a:srgbClr val="000000"/>
              </a:solidFill>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8BAF818C-491F-7867-4E49-50868630922C}"/>
              </a:ext>
            </a:extLst>
          </p:cNvPr>
          <p:cNvSpPr txBox="1"/>
          <p:nvPr/>
        </p:nvSpPr>
        <p:spPr>
          <a:xfrm>
            <a:off x="496861" y="1326614"/>
            <a:ext cx="4809535" cy="276999"/>
          </a:xfrm>
          <a:prstGeom prst="rect">
            <a:avLst/>
          </a:prstGeom>
          <a:solidFill>
            <a:schemeClr val="tx2">
              <a:lumMod val="20000"/>
              <a:lumOff val="80000"/>
            </a:schemeClr>
          </a:solidFill>
          <a:ln>
            <a:solidFill>
              <a:schemeClr val="bg1">
                <a:lumMod val="65000"/>
              </a:schemeClr>
            </a:solidFill>
          </a:ln>
        </p:spPr>
        <p:txBody>
          <a:bodyPr wrap="square">
            <a:spAutoFit/>
          </a:bodyPr>
          <a:lstStyle/>
          <a:p>
            <a:pPr algn="ctr"/>
            <a:r>
              <a:rPr lang="ja-JP" altLang="en-US" sz="1200" b="1" dirty="0">
                <a:latin typeface="Meiryo UI" panose="020B0604030504040204" pitchFamily="50" charset="-128"/>
                <a:ea typeface="Meiryo UI" panose="020B0604030504040204" pitchFamily="50" charset="-128"/>
              </a:rPr>
              <a:t>現状の課題</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31" name="矢印: 右 30">
            <a:extLst>
              <a:ext uri="{FF2B5EF4-FFF2-40B4-BE49-F238E27FC236}">
                <a16:creationId xmlns:a16="http://schemas.microsoft.com/office/drawing/2014/main" id="{F2667ACC-CB18-8C64-6E70-63A4F224E256}"/>
              </a:ext>
            </a:extLst>
          </p:cNvPr>
          <p:cNvSpPr/>
          <p:nvPr/>
        </p:nvSpPr>
        <p:spPr>
          <a:xfrm rot="5400000">
            <a:off x="2775469" y="1692676"/>
            <a:ext cx="331699" cy="2184401"/>
          </a:xfrm>
          <a:prstGeom prst="rightArrow">
            <a:avLst>
              <a:gd name="adj1" fmla="val 12793"/>
              <a:gd name="adj2" fmla="val 100000"/>
            </a:avLst>
          </a:prstGeom>
          <a:solidFill>
            <a:srgbClr val="E46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A468A857-56BB-D0A2-0482-5624C0344C5B}"/>
              </a:ext>
            </a:extLst>
          </p:cNvPr>
          <p:cNvSpPr txBox="1"/>
          <p:nvPr/>
        </p:nvSpPr>
        <p:spPr>
          <a:xfrm>
            <a:off x="2324441" y="2585529"/>
            <a:ext cx="1233755" cy="276999"/>
          </a:xfrm>
          <a:prstGeom prst="rect">
            <a:avLst/>
          </a:prstGeom>
          <a:noFill/>
        </p:spPr>
        <p:txBody>
          <a:bodyPr wrap="square">
            <a:spAutoFit/>
          </a:bodyPr>
          <a:lstStyle/>
          <a:p>
            <a:pPr algn="ctr"/>
            <a:r>
              <a:rPr lang="ja-JP" altLang="en-US" sz="1200" b="1" dirty="0">
                <a:solidFill>
                  <a:schemeClr val="bg1"/>
                </a:solidFill>
                <a:latin typeface="Meiryo UI" panose="020B0604030504040204" pitchFamily="50" charset="-128"/>
                <a:ea typeface="Meiryo UI" panose="020B0604030504040204" pitchFamily="50" charset="-128"/>
              </a:rPr>
              <a:t>改善の方向性</a:t>
            </a:r>
            <a:endParaRPr lang="ja-JP" altLang="en-US" sz="1200" b="1" dirty="0">
              <a:solidFill>
                <a:schemeClr val="bg1"/>
              </a:solidFill>
            </a:endParaRPr>
          </a:p>
        </p:txBody>
      </p:sp>
      <p:sp>
        <p:nvSpPr>
          <p:cNvPr id="35" name="テキスト ボックス 34">
            <a:extLst>
              <a:ext uri="{FF2B5EF4-FFF2-40B4-BE49-F238E27FC236}">
                <a16:creationId xmlns:a16="http://schemas.microsoft.com/office/drawing/2014/main" id="{84698F02-DDB2-64B8-916E-0476CFB104C6}"/>
              </a:ext>
            </a:extLst>
          </p:cNvPr>
          <p:cNvSpPr txBox="1"/>
          <p:nvPr/>
        </p:nvSpPr>
        <p:spPr>
          <a:xfrm>
            <a:off x="496862" y="2999396"/>
            <a:ext cx="4806852" cy="276999"/>
          </a:xfrm>
          <a:prstGeom prst="rect">
            <a:avLst/>
          </a:prstGeom>
          <a:solidFill>
            <a:schemeClr val="bg2">
              <a:lumMod val="20000"/>
              <a:lumOff val="80000"/>
            </a:schemeClr>
          </a:solidFill>
          <a:ln>
            <a:solidFill>
              <a:schemeClr val="bg1">
                <a:lumMod val="65000"/>
              </a:schemeClr>
            </a:solidFill>
          </a:ln>
        </p:spPr>
        <p:txBody>
          <a:bodyPr wrap="square">
            <a:spAutoFit/>
          </a:bodyPr>
          <a:lstStyle/>
          <a:p>
            <a:r>
              <a:rPr kumimoji="1" lang="ja-JP" altLang="en-US" sz="1200" b="1" dirty="0">
                <a:solidFill>
                  <a:schemeClr val="tx1"/>
                </a:solidFill>
                <a:latin typeface="Meiryo UI" panose="020B0604030504040204" pitchFamily="50" charset="-128"/>
                <a:ea typeface="Meiryo UI" panose="020B0604030504040204" pitchFamily="50" charset="-128"/>
              </a:rPr>
              <a:t>（</a:t>
            </a:r>
            <a:r>
              <a:rPr kumimoji="1" lang="en-US" altLang="ja-JP" sz="1200" b="1" dirty="0">
                <a:solidFill>
                  <a:schemeClr val="tx1"/>
                </a:solidFill>
                <a:latin typeface="Meiryo UI" panose="020B0604030504040204" pitchFamily="50" charset="-128"/>
                <a:ea typeface="Meiryo UI" panose="020B0604030504040204" pitchFamily="50" charset="-128"/>
              </a:rPr>
              <a:t>1</a:t>
            </a:r>
            <a:r>
              <a:rPr kumimoji="1" lang="ja-JP" altLang="en-US" sz="1200" b="1" dirty="0">
                <a:solidFill>
                  <a:schemeClr val="tx1"/>
                </a:solidFill>
                <a:latin typeface="Meiryo UI" panose="020B0604030504040204" pitchFamily="50" charset="-128"/>
                <a:ea typeface="Meiryo UI" panose="020B0604030504040204" pitchFamily="50" charset="-128"/>
              </a:rPr>
              <a:t>）文化芸術団体情報の集約化・可視化</a:t>
            </a:r>
          </a:p>
        </p:txBody>
      </p:sp>
      <p:sp>
        <p:nvSpPr>
          <p:cNvPr id="38" name="テキスト ボックス 37">
            <a:extLst>
              <a:ext uri="{FF2B5EF4-FFF2-40B4-BE49-F238E27FC236}">
                <a16:creationId xmlns:a16="http://schemas.microsoft.com/office/drawing/2014/main" id="{6E0811F7-4BAA-05DB-8654-3EA0CD6E6C39}"/>
              </a:ext>
            </a:extLst>
          </p:cNvPr>
          <p:cNvSpPr txBox="1"/>
          <p:nvPr/>
        </p:nvSpPr>
        <p:spPr>
          <a:xfrm>
            <a:off x="496860" y="3278081"/>
            <a:ext cx="4809535" cy="1200329"/>
          </a:xfrm>
          <a:prstGeom prst="rect">
            <a:avLst/>
          </a:prstGeom>
          <a:solidFill>
            <a:schemeClr val="bg1">
              <a:alpha val="52000"/>
            </a:schemeClr>
          </a:solidFill>
          <a:ln>
            <a:solidFill>
              <a:schemeClr val="bg1">
                <a:lumMod val="65000"/>
              </a:schemeClr>
            </a:solidFill>
          </a:ln>
        </p:spPr>
        <p:txBody>
          <a:bodyPr wrap="square">
            <a:spAutoFit/>
          </a:bodyPr>
          <a:lstStyle/>
          <a:p>
            <a:pPr marL="266700" indent="-266700"/>
            <a:r>
              <a:rPr lang="ja-JP" altLang="en-US" sz="1200" dirty="0">
                <a:latin typeface="Meiryo UI" panose="020B0604030504040204" pitchFamily="50" charset="-128"/>
                <a:ea typeface="Meiryo UI" panose="020B0604030504040204" pitchFamily="50" charset="-128"/>
              </a:rPr>
              <a:t>〇　基礎的な情報の収集・分析による文化芸術団体情報の可視化</a:t>
            </a:r>
          </a:p>
          <a:p>
            <a:pPr marL="266700" indent="-266700"/>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補助金の手続きを情報システムで管理</a:t>
            </a:r>
            <a:r>
              <a:rPr lang="ja-JP" altLang="en-US" sz="1200" dirty="0">
                <a:latin typeface="Meiryo UI" panose="020B0604030504040204" pitchFamily="50" charset="-128"/>
                <a:ea typeface="Meiryo UI" panose="020B0604030504040204" pitchFamily="50" charset="-128"/>
              </a:rPr>
              <a:t>。基礎情報を集約化</a:t>
            </a:r>
            <a:endParaRPr lang="en-US" altLang="ja-JP" sz="1200" dirty="0">
              <a:latin typeface="Meiryo UI" panose="020B0604030504040204" pitchFamily="50" charset="-128"/>
              <a:ea typeface="Meiryo UI" panose="020B0604030504040204" pitchFamily="50" charset="-128"/>
            </a:endParaRPr>
          </a:p>
          <a:p>
            <a:pPr marL="266700" indent="-266700"/>
            <a:r>
              <a:rPr lang="ja-JP" altLang="en-US" sz="1200" dirty="0">
                <a:latin typeface="Meiryo UI" panose="020B0604030504040204" pitchFamily="50" charset="-128"/>
                <a:ea typeface="Meiryo UI" panose="020B0604030504040204" pitchFamily="50" charset="-128"/>
              </a:rPr>
              <a:t>〇　情報システムへの登録を補助金申請の要件とする</a:t>
            </a:r>
          </a:p>
          <a:p>
            <a:pPr marL="266700" indent="-266700"/>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財務諸表や労務状況を定点観測</a:t>
            </a:r>
            <a:r>
              <a:rPr lang="ja-JP" altLang="en-US" sz="1200" dirty="0">
                <a:latin typeface="Meiryo UI" panose="020B0604030504040204" pitchFamily="50" charset="-128"/>
                <a:ea typeface="Meiryo UI" panose="020B0604030504040204" pitchFamily="50" charset="-128"/>
              </a:rPr>
              <a:t>し、文化芸術団体や業界全体の運営能力やコンプライアンス対応の把握・向上</a:t>
            </a:r>
            <a:r>
              <a:rPr lang="ja-JP" altLang="en-US" sz="1200">
                <a:latin typeface="Meiryo UI" panose="020B0604030504040204" pitchFamily="50" charset="-128"/>
                <a:ea typeface="Meiryo UI" panose="020B0604030504040204" pitchFamily="50" charset="-128"/>
              </a:rPr>
              <a:t>を図る</a:t>
            </a:r>
            <a:endParaRPr lang="ja-JP" altLang="en-US" sz="1200" dirty="0">
              <a:latin typeface="Meiryo UI" panose="020B0604030504040204" pitchFamily="50" charset="-128"/>
              <a:ea typeface="Meiryo UI" panose="020B0604030504040204" pitchFamily="50" charset="-128"/>
            </a:endParaRPr>
          </a:p>
          <a:p>
            <a:pPr marL="266700" indent="-266700"/>
            <a:r>
              <a:rPr lang="ja-JP" altLang="en-US" sz="1200" dirty="0">
                <a:latin typeface="Meiryo UI" panose="020B0604030504040204" pitchFamily="50" charset="-128"/>
                <a:ea typeface="Meiryo UI" panose="020B0604030504040204" pitchFamily="50" charset="-128"/>
              </a:rPr>
              <a:t>〇　ロジックモデル等により、</a:t>
            </a:r>
            <a:r>
              <a:rPr lang="ja-JP" altLang="en-US" sz="1200" b="1" u="sng" dirty="0">
                <a:latin typeface="Meiryo UI" panose="020B0604030504040204" pitchFamily="50" charset="-128"/>
                <a:ea typeface="Meiryo UI" panose="020B0604030504040204" pitchFamily="50" charset="-128"/>
              </a:rPr>
              <a:t>自らの様々な価値を可視化</a:t>
            </a:r>
          </a:p>
        </p:txBody>
      </p:sp>
      <p:sp>
        <p:nvSpPr>
          <p:cNvPr id="46" name="テキスト ボックス 45">
            <a:extLst>
              <a:ext uri="{FF2B5EF4-FFF2-40B4-BE49-F238E27FC236}">
                <a16:creationId xmlns:a16="http://schemas.microsoft.com/office/drawing/2014/main" id="{9154DD08-2751-31F5-650F-690190F1AA72}"/>
              </a:ext>
            </a:extLst>
          </p:cNvPr>
          <p:cNvSpPr txBox="1"/>
          <p:nvPr/>
        </p:nvSpPr>
        <p:spPr>
          <a:xfrm>
            <a:off x="502557" y="1588206"/>
            <a:ext cx="4801156" cy="276999"/>
          </a:xfrm>
          <a:prstGeom prst="rect">
            <a:avLst/>
          </a:prstGeom>
          <a:noFill/>
          <a:ln>
            <a:noFill/>
          </a:ln>
        </p:spPr>
        <p:txBody>
          <a:bodyPr wrap="square">
            <a:spAutoFit/>
          </a:bodyPr>
          <a:lstStyle/>
          <a:p>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 文化芸術団体の</a:t>
            </a:r>
            <a:r>
              <a:rPr lang="ja-JP" altLang="en-US" sz="1200" b="1" u="sng" dirty="0">
                <a:latin typeface="Meiryo UI" panose="020B0604030504040204" pitchFamily="50" charset="-128"/>
                <a:ea typeface="Meiryo UI" panose="020B0604030504040204" pitchFamily="50" charset="-128"/>
              </a:rPr>
              <a:t>基礎的な情報</a:t>
            </a:r>
            <a:r>
              <a:rPr lang="ja-JP" altLang="en-US" sz="1200" dirty="0">
                <a:latin typeface="Meiryo UI" panose="020B0604030504040204" pitchFamily="50" charset="-128"/>
                <a:ea typeface="Meiryo UI" panose="020B0604030504040204" pitchFamily="50" charset="-128"/>
              </a:rPr>
              <a:t>が充分に収集・分析されていない</a:t>
            </a:r>
            <a:endParaRPr lang="en-US" altLang="ja-JP" sz="1200" dirty="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79E84FE2-D949-CE31-77FB-671312CAB835}"/>
              </a:ext>
            </a:extLst>
          </p:cNvPr>
          <p:cNvSpPr txBox="1"/>
          <p:nvPr/>
        </p:nvSpPr>
        <p:spPr>
          <a:xfrm>
            <a:off x="502557" y="2285952"/>
            <a:ext cx="4554685" cy="276999"/>
          </a:xfrm>
          <a:prstGeom prst="rect">
            <a:avLst/>
          </a:prstGeom>
          <a:noFill/>
        </p:spPr>
        <p:txBody>
          <a:bodyPr wrap="square">
            <a:spAutoFit/>
          </a:bodyPr>
          <a:lstStyle/>
          <a:p>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 文化芸術団体への助成が</a:t>
            </a:r>
            <a:r>
              <a:rPr lang="ja-JP" altLang="en-US" sz="1200" b="1" u="sng" dirty="0">
                <a:latin typeface="Meiryo UI" panose="020B0604030504040204" pitchFamily="50" charset="-128"/>
                <a:ea typeface="Meiryo UI" panose="020B0604030504040204" pitchFamily="50" charset="-128"/>
              </a:rPr>
              <a:t>発展のインセンティブ</a:t>
            </a:r>
            <a:r>
              <a:rPr lang="ja-JP" altLang="en-US" sz="1200" dirty="0">
                <a:latin typeface="Meiryo UI" panose="020B0604030504040204" pitchFamily="50" charset="-128"/>
                <a:ea typeface="Meiryo UI" panose="020B0604030504040204" pitchFamily="50" charset="-128"/>
              </a:rPr>
              <a:t>として不十分</a:t>
            </a:r>
            <a:endParaRPr lang="en-US" altLang="ja-JP" sz="1200" dirty="0">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1C91272E-7940-197E-8071-2D62860AF4E5}"/>
              </a:ext>
            </a:extLst>
          </p:cNvPr>
          <p:cNvSpPr txBox="1"/>
          <p:nvPr/>
        </p:nvSpPr>
        <p:spPr>
          <a:xfrm>
            <a:off x="502557" y="2048827"/>
            <a:ext cx="4344589" cy="276999"/>
          </a:xfrm>
          <a:prstGeom prst="rect">
            <a:avLst/>
          </a:prstGeom>
          <a:noFill/>
        </p:spPr>
        <p:txBody>
          <a:bodyPr wrap="square">
            <a:spAutoFit/>
          </a:bodyPr>
          <a:lstStyle/>
          <a:p>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 文化芸術団体の</a:t>
            </a:r>
            <a:r>
              <a:rPr lang="ja-JP" altLang="en-US" sz="1200" b="1" u="sng" dirty="0">
                <a:latin typeface="Meiryo UI" panose="020B0604030504040204" pitchFamily="50" charset="-128"/>
                <a:ea typeface="Meiryo UI" panose="020B0604030504040204" pitchFamily="50" charset="-128"/>
              </a:rPr>
              <a:t>運営への支援</a:t>
            </a:r>
            <a:r>
              <a:rPr lang="ja-JP" altLang="en-US" sz="1200" dirty="0">
                <a:latin typeface="Meiryo UI" panose="020B0604030504040204" pitchFamily="50" charset="-128"/>
                <a:ea typeface="Meiryo UI" panose="020B0604030504040204" pitchFamily="50" charset="-128"/>
              </a:rPr>
              <a:t>が不十分</a:t>
            </a:r>
            <a:endParaRPr lang="en-US" altLang="ja-JP" sz="1200" dirty="0">
              <a:latin typeface="Meiryo UI" panose="020B0604030504040204" pitchFamily="50" charset="-128"/>
              <a:ea typeface="Meiryo UI" panose="020B0604030504040204" pitchFamily="50" charset="-128"/>
            </a:endParaRPr>
          </a:p>
        </p:txBody>
      </p:sp>
      <p:sp>
        <p:nvSpPr>
          <p:cNvPr id="91" name="正方形/長方形 90">
            <a:extLst>
              <a:ext uri="{FF2B5EF4-FFF2-40B4-BE49-F238E27FC236}">
                <a16:creationId xmlns:a16="http://schemas.microsoft.com/office/drawing/2014/main" id="{C7A4B80F-A852-C8B6-7793-7B4DB93FD29B}"/>
              </a:ext>
            </a:extLst>
          </p:cNvPr>
          <p:cNvSpPr/>
          <p:nvPr/>
        </p:nvSpPr>
        <p:spPr>
          <a:xfrm>
            <a:off x="496860" y="1607767"/>
            <a:ext cx="4806247" cy="955184"/>
          </a:xfrm>
          <a:prstGeom prst="rect">
            <a:avLst/>
          </a:prstGeom>
          <a:noFill/>
          <a:ln>
            <a:solidFill>
              <a:schemeClr val="bg1">
                <a:lumMod val="6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0" name="テキスト ボックス 99">
            <a:extLst>
              <a:ext uri="{FF2B5EF4-FFF2-40B4-BE49-F238E27FC236}">
                <a16:creationId xmlns:a16="http://schemas.microsoft.com/office/drawing/2014/main" id="{2B8B0A29-ABDD-7986-C600-BC1B9613BA4C}"/>
              </a:ext>
            </a:extLst>
          </p:cNvPr>
          <p:cNvSpPr txBox="1"/>
          <p:nvPr/>
        </p:nvSpPr>
        <p:spPr>
          <a:xfrm>
            <a:off x="496861" y="4894976"/>
            <a:ext cx="4806852" cy="1200329"/>
          </a:xfrm>
          <a:prstGeom prst="rect">
            <a:avLst/>
          </a:prstGeom>
          <a:noFill/>
          <a:ln>
            <a:solidFill>
              <a:schemeClr val="bg1">
                <a:lumMod val="65000"/>
              </a:schemeClr>
            </a:solidFill>
          </a:ln>
        </p:spPr>
        <p:txBody>
          <a:bodyPr wrap="square">
            <a:spAutoFit/>
          </a:bodyPr>
          <a:lstStyle/>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自らのミッション・ビジョンを明確化し、事業計画や活動と結び付け、それらを評価することが重要</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評価に活用できる</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標準的な情報システム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について検討</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社会的インパクトや運営に係る事項</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を評価項目に</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自己改革を促進する仕組み</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を構築</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多様なステイクホルダーによる</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多角的な評価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を行う手法を検討</a:t>
            </a:r>
          </a:p>
        </p:txBody>
      </p:sp>
      <p:sp>
        <p:nvSpPr>
          <p:cNvPr id="103" name="テキスト ボックス 102">
            <a:extLst>
              <a:ext uri="{FF2B5EF4-FFF2-40B4-BE49-F238E27FC236}">
                <a16:creationId xmlns:a16="http://schemas.microsoft.com/office/drawing/2014/main" id="{7B3D7544-06CA-2663-009F-978B89E9014B}"/>
              </a:ext>
            </a:extLst>
          </p:cNvPr>
          <p:cNvSpPr txBox="1"/>
          <p:nvPr/>
        </p:nvSpPr>
        <p:spPr>
          <a:xfrm>
            <a:off x="496861" y="4624160"/>
            <a:ext cx="4809535" cy="276999"/>
          </a:xfrm>
          <a:prstGeom prst="rect">
            <a:avLst/>
          </a:prstGeom>
          <a:solidFill>
            <a:schemeClr val="bg2">
              <a:lumMod val="20000"/>
              <a:lumOff val="80000"/>
            </a:schemeClr>
          </a:solidFill>
          <a:ln>
            <a:solidFill>
              <a:schemeClr val="bg1">
                <a:lumMod val="65000"/>
              </a:schemeClr>
            </a:solidFill>
          </a:ln>
        </p:spPr>
        <p:txBody>
          <a:bodyPr wrap="square">
            <a:spAutoFit/>
          </a:bodyPr>
          <a:lstStyle/>
          <a:p>
            <a:r>
              <a:rPr kumimoji="1"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2</a:t>
            </a:r>
            <a:r>
              <a:rPr kumimoji="1" lang="ja-JP" altLang="en-US" sz="1200" b="1" dirty="0">
                <a:solidFill>
                  <a:schemeClr val="tx1"/>
                </a:solidFill>
                <a:latin typeface="Meiryo UI" panose="020B0604030504040204" pitchFamily="50" charset="-128"/>
                <a:ea typeface="Meiryo UI" panose="020B0604030504040204" pitchFamily="50" charset="-128"/>
              </a:rPr>
              <a:t>）評価</a:t>
            </a:r>
          </a:p>
        </p:txBody>
      </p:sp>
      <p:sp>
        <p:nvSpPr>
          <p:cNvPr id="105" name="テキスト ボックス 104">
            <a:extLst>
              <a:ext uri="{FF2B5EF4-FFF2-40B4-BE49-F238E27FC236}">
                <a16:creationId xmlns:a16="http://schemas.microsoft.com/office/drawing/2014/main" id="{807DD556-E7B7-09A2-5F3B-6B4EF016C4A3}"/>
              </a:ext>
            </a:extLst>
          </p:cNvPr>
          <p:cNvSpPr txBox="1"/>
          <p:nvPr/>
        </p:nvSpPr>
        <p:spPr>
          <a:xfrm>
            <a:off x="496861" y="6515902"/>
            <a:ext cx="4806852" cy="830997"/>
          </a:xfrm>
          <a:prstGeom prst="rect">
            <a:avLst/>
          </a:prstGeom>
          <a:noFill/>
          <a:ln>
            <a:solidFill>
              <a:schemeClr val="bg1">
                <a:lumMod val="65000"/>
              </a:schemeClr>
            </a:solidFill>
          </a:ln>
        </p:spPr>
        <p:txBody>
          <a:bodyPr wrap="square">
            <a:spAutoFit/>
          </a:bodyPr>
          <a:lstStyle/>
          <a:p>
            <a:pPr marL="267970" indent="-267970" algn="just"/>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〇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伴走者と対話しながら課題を抽出、団体自らが課題を解決していく</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手法</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伴走者は組織や事業の運営実務への知見を有する者／組織</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を想定</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他省庁とも連携して組織や人材の情報を蓄積・共有できる体制を</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確立</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令和</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5</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年度から</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伴走型支援を実証</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実効性のある枠組</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を</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確立</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6" name="テキスト ボックス 105">
            <a:extLst>
              <a:ext uri="{FF2B5EF4-FFF2-40B4-BE49-F238E27FC236}">
                <a16:creationId xmlns:a16="http://schemas.microsoft.com/office/drawing/2014/main" id="{0CB5A947-BD31-C4D5-B968-A10E723A30E3}"/>
              </a:ext>
            </a:extLst>
          </p:cNvPr>
          <p:cNvSpPr txBox="1"/>
          <p:nvPr/>
        </p:nvSpPr>
        <p:spPr>
          <a:xfrm>
            <a:off x="496861" y="6238903"/>
            <a:ext cx="4806853" cy="276999"/>
          </a:xfrm>
          <a:prstGeom prst="rect">
            <a:avLst/>
          </a:prstGeom>
          <a:solidFill>
            <a:schemeClr val="bg2">
              <a:lumMod val="20000"/>
              <a:lumOff val="80000"/>
            </a:schemeClr>
          </a:solidFill>
          <a:ln>
            <a:solidFill>
              <a:schemeClr val="bg1">
                <a:lumMod val="65000"/>
              </a:schemeClr>
            </a:solidFill>
          </a:ln>
        </p:spPr>
        <p:txBody>
          <a:bodyPr wrap="square">
            <a:spAutoFit/>
          </a:bodyPr>
          <a:lstStyle/>
          <a:p>
            <a:r>
              <a:rPr kumimoji="1" lang="ja-JP" altLang="en-US" sz="1200" b="1" dirty="0">
                <a:solidFill>
                  <a:schemeClr val="tx1"/>
                </a:solidFill>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3</a:t>
            </a:r>
            <a:r>
              <a:rPr kumimoji="1" lang="ja-JP" altLang="en-US" sz="1200" b="1" dirty="0">
                <a:solidFill>
                  <a:schemeClr val="tx1"/>
                </a:solidFill>
                <a:latin typeface="Meiryo UI" panose="020B0604030504040204" pitchFamily="50" charset="-128"/>
                <a:ea typeface="Meiryo UI" panose="020B0604030504040204" pitchFamily="50" charset="-128"/>
              </a:rPr>
              <a:t>）伴走型支援</a:t>
            </a:r>
          </a:p>
        </p:txBody>
      </p:sp>
      <p:sp>
        <p:nvSpPr>
          <p:cNvPr id="107" name="テキスト ボックス 106">
            <a:extLst>
              <a:ext uri="{FF2B5EF4-FFF2-40B4-BE49-F238E27FC236}">
                <a16:creationId xmlns:a16="http://schemas.microsoft.com/office/drawing/2014/main" id="{DBF9E7C8-7D57-7DF3-ECB1-89BC645C680C}"/>
              </a:ext>
            </a:extLst>
          </p:cNvPr>
          <p:cNvSpPr txBox="1"/>
          <p:nvPr/>
        </p:nvSpPr>
        <p:spPr>
          <a:xfrm>
            <a:off x="5485269" y="4653199"/>
            <a:ext cx="4773386" cy="276999"/>
          </a:xfrm>
          <a:prstGeom prst="rect">
            <a:avLst/>
          </a:prstGeom>
          <a:solidFill>
            <a:schemeClr val="bg2">
              <a:lumMod val="20000"/>
              <a:lumOff val="80000"/>
            </a:schemeClr>
          </a:solidFill>
          <a:ln>
            <a:solidFill>
              <a:schemeClr val="bg1">
                <a:lumMod val="65000"/>
              </a:schemeClr>
            </a:solidFill>
          </a:ln>
        </p:spPr>
        <p:txBody>
          <a:bodyPr wrap="square">
            <a:spAutoFit/>
          </a:bodyPr>
          <a:lstStyle/>
          <a:p>
            <a:r>
              <a:rPr kumimoji="1" lang="ja-JP" altLang="en-US" sz="1200" b="1" dirty="0">
                <a:solidFill>
                  <a:schemeClr val="tx1"/>
                </a:solidFill>
                <a:latin typeface="Meiryo UI" panose="020B0604030504040204" pitchFamily="50" charset="-128"/>
                <a:ea typeface="Meiryo UI" panose="020B0604030504040204" pitchFamily="50" charset="-128"/>
              </a:rPr>
              <a:t>（</a:t>
            </a:r>
            <a:r>
              <a:rPr kumimoji="1" lang="en-US" altLang="ja-JP" sz="1200" b="1" dirty="0">
                <a:solidFill>
                  <a:schemeClr val="tx1"/>
                </a:solidFill>
                <a:latin typeface="Meiryo UI" panose="020B0604030504040204" pitchFamily="50" charset="-128"/>
                <a:ea typeface="Meiryo UI" panose="020B0604030504040204" pitchFamily="50" charset="-128"/>
              </a:rPr>
              <a:t>4</a:t>
            </a:r>
            <a:r>
              <a:rPr kumimoji="1" lang="ja-JP" altLang="en-US" sz="1200" b="1" dirty="0">
                <a:solidFill>
                  <a:schemeClr val="tx1"/>
                </a:solidFill>
                <a:latin typeface="Meiryo UI" panose="020B0604030504040204" pitchFamily="50" charset="-128"/>
                <a:ea typeface="Meiryo UI" panose="020B0604030504040204" pitchFamily="50" charset="-128"/>
              </a:rPr>
              <a:t>）補助金の配分方法</a:t>
            </a:r>
          </a:p>
        </p:txBody>
      </p:sp>
      <p:sp>
        <p:nvSpPr>
          <p:cNvPr id="109" name="テキスト ボックス 108">
            <a:extLst>
              <a:ext uri="{FF2B5EF4-FFF2-40B4-BE49-F238E27FC236}">
                <a16:creationId xmlns:a16="http://schemas.microsoft.com/office/drawing/2014/main" id="{6C5EDAAB-3647-7FE9-CA98-56E7B71758B3}"/>
              </a:ext>
            </a:extLst>
          </p:cNvPr>
          <p:cNvSpPr txBox="1"/>
          <p:nvPr/>
        </p:nvSpPr>
        <p:spPr>
          <a:xfrm>
            <a:off x="5485269" y="4927086"/>
            <a:ext cx="4773657" cy="1384995"/>
          </a:xfrm>
          <a:prstGeom prst="rect">
            <a:avLst/>
          </a:prstGeom>
          <a:noFill/>
          <a:ln>
            <a:solidFill>
              <a:schemeClr val="bg1">
                <a:lumMod val="65000"/>
              </a:schemeClr>
            </a:solidFill>
          </a:ln>
        </p:spPr>
        <p:txBody>
          <a:bodyPr wrap="square">
            <a:spAutoFit/>
          </a:bodyPr>
          <a:lstStyle/>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戦略的な</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補助金の配分方針</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や重点分野の設定を検討</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文化庁と芸文振の</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目的の明確化に基づく</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役割分担</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補助金全体で配分率の調整</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マネジメントの視点から専門性をもって審査</a:t>
            </a:r>
            <a:r>
              <a:rPr lang="ja-JP" altLang="ja-JP" sz="1200" b="1" u="sng" kern="100" dirty="0">
                <a:latin typeface="Meiryo UI" panose="020B0604030504040204" pitchFamily="50" charset="-128"/>
                <a:ea typeface="Meiryo UI" panose="020B0604030504040204" pitchFamily="50" charset="-128"/>
                <a:cs typeface="Times New Roman" panose="02020603050405020304" pitchFamily="18" charset="0"/>
              </a:rPr>
              <a:t>できる審査委員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、委員選定基準の見直しを検討</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組織基盤の強化、</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運営改善を支援する補助金</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の新設を検討</a:t>
            </a:r>
          </a:p>
          <a:p>
            <a:pPr marL="267970" indent="-26797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〇　芸文振</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が、</a:t>
            </a:r>
            <a:r>
              <a:rPr lang="ja-JP"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rPr>
              <a:t>人材育成やマッチングなどの支援機能を強化</a:t>
            </a:r>
            <a:endParaRPr lang="en-US" alt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44" name="楕円 143">
            <a:extLst>
              <a:ext uri="{FF2B5EF4-FFF2-40B4-BE49-F238E27FC236}">
                <a16:creationId xmlns:a16="http://schemas.microsoft.com/office/drawing/2014/main" id="{2EC4B57C-D209-6F6C-1550-EA33A4B2C982}"/>
              </a:ext>
            </a:extLst>
          </p:cNvPr>
          <p:cNvSpPr/>
          <p:nvPr/>
        </p:nvSpPr>
        <p:spPr>
          <a:xfrm>
            <a:off x="6682456" y="2608950"/>
            <a:ext cx="717522" cy="705756"/>
          </a:xfrm>
          <a:prstGeom prst="ellipse">
            <a:avLst/>
          </a:prstGeom>
          <a:solidFill>
            <a:schemeClr val="accent2">
              <a:lumMod val="20000"/>
              <a:lumOff val="80000"/>
            </a:schemeClr>
          </a:solidFill>
          <a:ln w="9525" cap="flat" cmpd="sng" algn="ctr">
            <a:solidFill>
              <a:srgbClr val="EEECE1">
                <a:lumMod val="60000"/>
                <a:lumOff val="40000"/>
              </a:srgbClr>
            </a:solid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9" name="テキスト ボックス 148">
            <a:extLst>
              <a:ext uri="{FF2B5EF4-FFF2-40B4-BE49-F238E27FC236}">
                <a16:creationId xmlns:a16="http://schemas.microsoft.com/office/drawing/2014/main" id="{379EBD13-71DE-A39C-646E-1C303471D1F0}"/>
              </a:ext>
            </a:extLst>
          </p:cNvPr>
          <p:cNvSpPr txBox="1"/>
          <p:nvPr/>
        </p:nvSpPr>
        <p:spPr>
          <a:xfrm>
            <a:off x="6708638" y="2765727"/>
            <a:ext cx="675592" cy="461665"/>
          </a:xfrm>
          <a:prstGeom prst="rect">
            <a:avLst/>
          </a:prstGeom>
          <a:noFill/>
          <a:ln>
            <a:noFill/>
          </a:ln>
        </p:spPr>
        <p:txBody>
          <a:bodyPr wrap="square" rtlCol="0">
            <a:spAutoFit/>
          </a:bodyPr>
          <a:lstStyle/>
          <a:p>
            <a:pPr algn="ctr" defTabSz="115006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経済的価値</a:t>
            </a:r>
          </a:p>
        </p:txBody>
      </p:sp>
      <p:sp>
        <p:nvSpPr>
          <p:cNvPr id="168" name="テキスト ボックス 167">
            <a:extLst>
              <a:ext uri="{FF2B5EF4-FFF2-40B4-BE49-F238E27FC236}">
                <a16:creationId xmlns:a16="http://schemas.microsoft.com/office/drawing/2014/main" id="{90FD0E84-6073-C98B-BE5A-3B7DEE059008}"/>
              </a:ext>
            </a:extLst>
          </p:cNvPr>
          <p:cNvSpPr txBox="1"/>
          <p:nvPr/>
        </p:nvSpPr>
        <p:spPr>
          <a:xfrm>
            <a:off x="8147782" y="1826513"/>
            <a:ext cx="1672058" cy="461665"/>
          </a:xfrm>
          <a:prstGeom prst="rect">
            <a:avLst/>
          </a:prstGeom>
          <a:noFill/>
          <a:ln>
            <a:noFill/>
          </a:ln>
        </p:spPr>
        <p:txBody>
          <a:bodyPr wrap="square" rtlCol="0">
            <a:spAutoFit/>
          </a:bodyPr>
          <a:lstStyle/>
          <a:p>
            <a:pPr defTabSz="1150060" eaLnBrk="1" fontAlgn="auto" hangingPunct="1">
              <a:spcBef>
                <a:spcPts val="0"/>
              </a:spcBef>
              <a:spcAft>
                <a:spcPts val="0"/>
              </a:spcAft>
            </a:pPr>
            <a:r>
              <a:rPr lang="ja-JP" altLang="en-US" sz="1200" dirty="0">
                <a:solidFill>
                  <a:schemeClr val="bg2">
                    <a:lumMod val="75000"/>
                  </a:schemeClr>
                </a:solidFill>
                <a:latin typeface="Meiryo UI" panose="020B0604030504040204" pitchFamily="50" charset="-128"/>
                <a:ea typeface="Meiryo UI" panose="020B0604030504040204" pitchFamily="50" charset="-128"/>
              </a:rPr>
              <a:t>例：公演がどれほど新たな価値を提示しているか</a:t>
            </a:r>
          </a:p>
        </p:txBody>
      </p:sp>
      <p:sp>
        <p:nvSpPr>
          <p:cNvPr id="169" name="テキスト ボックス 168">
            <a:extLst>
              <a:ext uri="{FF2B5EF4-FFF2-40B4-BE49-F238E27FC236}">
                <a16:creationId xmlns:a16="http://schemas.microsoft.com/office/drawing/2014/main" id="{690EFFC8-9875-094D-C2CE-053643719FA5}"/>
              </a:ext>
            </a:extLst>
          </p:cNvPr>
          <p:cNvSpPr txBox="1"/>
          <p:nvPr/>
        </p:nvSpPr>
        <p:spPr>
          <a:xfrm>
            <a:off x="8929801" y="2870806"/>
            <a:ext cx="1403486" cy="830997"/>
          </a:xfrm>
          <a:prstGeom prst="rect">
            <a:avLst/>
          </a:prstGeom>
          <a:noFill/>
          <a:ln>
            <a:noFill/>
          </a:ln>
        </p:spPr>
        <p:txBody>
          <a:bodyPr wrap="square" rtlCol="0">
            <a:spAutoFit/>
          </a:bodyPr>
          <a:lstStyle/>
          <a:p>
            <a:pPr defTabSz="1150060" eaLnBrk="1" fontAlgn="auto" hangingPunct="1">
              <a:spcBef>
                <a:spcPts val="0"/>
              </a:spcBef>
              <a:spcAft>
                <a:spcPts val="0"/>
              </a:spcAft>
            </a:pPr>
            <a:r>
              <a:rPr lang="ja-JP" altLang="en-US" sz="1200" dirty="0">
                <a:solidFill>
                  <a:schemeClr val="bg2">
                    <a:lumMod val="75000"/>
                  </a:schemeClr>
                </a:solidFill>
                <a:latin typeface="Meiryo UI" panose="020B0604030504040204" pitchFamily="50" charset="-128"/>
                <a:ea typeface="Meiryo UI" panose="020B0604030504040204" pitchFamily="50" charset="-128"/>
              </a:rPr>
              <a:t>例：公演が生み出した新たな価値がどれほど社会に良い影響を与えているか</a:t>
            </a:r>
          </a:p>
        </p:txBody>
      </p:sp>
      <p:sp>
        <p:nvSpPr>
          <p:cNvPr id="170" name="テキスト ボックス 169">
            <a:extLst>
              <a:ext uri="{FF2B5EF4-FFF2-40B4-BE49-F238E27FC236}">
                <a16:creationId xmlns:a16="http://schemas.microsoft.com/office/drawing/2014/main" id="{6E107122-D594-8BB0-4E30-32724029C92B}"/>
              </a:ext>
            </a:extLst>
          </p:cNvPr>
          <p:cNvSpPr txBox="1"/>
          <p:nvPr/>
        </p:nvSpPr>
        <p:spPr>
          <a:xfrm>
            <a:off x="5520405" y="2870806"/>
            <a:ext cx="1354743" cy="830997"/>
          </a:xfrm>
          <a:prstGeom prst="rect">
            <a:avLst/>
          </a:prstGeom>
          <a:noFill/>
          <a:ln>
            <a:noFill/>
          </a:ln>
        </p:spPr>
        <p:txBody>
          <a:bodyPr wrap="square" rtlCol="0">
            <a:spAutoFit/>
          </a:bodyPr>
          <a:lstStyle/>
          <a:p>
            <a:pPr defTabSz="1150060" eaLnBrk="1" fontAlgn="auto" hangingPunct="1">
              <a:spcBef>
                <a:spcPts val="0"/>
              </a:spcBef>
              <a:spcAft>
                <a:spcPts val="0"/>
              </a:spcAft>
            </a:pPr>
            <a:r>
              <a:rPr lang="ja-JP" altLang="en-US" sz="1200" dirty="0">
                <a:solidFill>
                  <a:schemeClr val="bg2">
                    <a:lumMod val="75000"/>
                  </a:schemeClr>
                </a:solidFill>
                <a:latin typeface="Meiryo UI" panose="020B0604030504040204" pitchFamily="50" charset="-128"/>
                <a:ea typeface="Meiryo UI" panose="020B0604030504040204" pitchFamily="50" charset="-128"/>
              </a:rPr>
              <a:t>例：公演が生み出した新たな価値がどれほど収益をもたらしているか</a:t>
            </a:r>
          </a:p>
        </p:txBody>
      </p:sp>
      <p:sp>
        <p:nvSpPr>
          <p:cNvPr id="176" name="楕円 175">
            <a:extLst>
              <a:ext uri="{FF2B5EF4-FFF2-40B4-BE49-F238E27FC236}">
                <a16:creationId xmlns:a16="http://schemas.microsoft.com/office/drawing/2014/main" id="{546449B6-BFC2-974B-1363-EF01D4FF15A2}"/>
              </a:ext>
            </a:extLst>
          </p:cNvPr>
          <p:cNvSpPr/>
          <p:nvPr/>
        </p:nvSpPr>
        <p:spPr>
          <a:xfrm>
            <a:off x="7461410" y="1515437"/>
            <a:ext cx="717522" cy="705756"/>
          </a:xfrm>
          <a:prstGeom prst="ellipse">
            <a:avLst/>
          </a:prstGeom>
          <a:solidFill>
            <a:schemeClr val="accent2">
              <a:lumMod val="20000"/>
              <a:lumOff val="80000"/>
            </a:schemeClr>
          </a:solidFill>
          <a:ln w="9525" cap="flat" cmpd="sng" algn="ctr">
            <a:solidFill>
              <a:srgbClr val="EEECE1">
                <a:lumMod val="60000"/>
                <a:lumOff val="40000"/>
              </a:srgbClr>
            </a:solid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77" name="楕円 176">
            <a:extLst>
              <a:ext uri="{FF2B5EF4-FFF2-40B4-BE49-F238E27FC236}">
                <a16:creationId xmlns:a16="http://schemas.microsoft.com/office/drawing/2014/main" id="{13A8CFB0-4D91-46BB-BCF4-027419E986E3}"/>
              </a:ext>
            </a:extLst>
          </p:cNvPr>
          <p:cNvSpPr/>
          <p:nvPr/>
        </p:nvSpPr>
        <p:spPr>
          <a:xfrm>
            <a:off x="8250821" y="2613369"/>
            <a:ext cx="717522" cy="705756"/>
          </a:xfrm>
          <a:prstGeom prst="ellipse">
            <a:avLst/>
          </a:prstGeom>
          <a:solidFill>
            <a:schemeClr val="accent2">
              <a:lumMod val="20000"/>
              <a:lumOff val="80000"/>
            </a:schemeClr>
          </a:solidFill>
          <a:ln w="9525" cap="flat" cmpd="sng" algn="ctr">
            <a:solidFill>
              <a:srgbClr val="EEECE1">
                <a:lumMod val="60000"/>
                <a:lumOff val="40000"/>
              </a:srgbClr>
            </a:solid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78" name="テキスト ボックス 177">
            <a:extLst>
              <a:ext uri="{FF2B5EF4-FFF2-40B4-BE49-F238E27FC236}">
                <a16:creationId xmlns:a16="http://schemas.microsoft.com/office/drawing/2014/main" id="{E006305D-73F4-6628-9FA6-8BD5EC02CD4A}"/>
              </a:ext>
            </a:extLst>
          </p:cNvPr>
          <p:cNvSpPr txBox="1"/>
          <p:nvPr/>
        </p:nvSpPr>
        <p:spPr>
          <a:xfrm>
            <a:off x="7482375" y="1652311"/>
            <a:ext cx="675592" cy="461665"/>
          </a:xfrm>
          <a:prstGeom prst="rect">
            <a:avLst/>
          </a:prstGeom>
          <a:noFill/>
          <a:ln>
            <a:noFill/>
          </a:ln>
        </p:spPr>
        <p:txBody>
          <a:bodyPr wrap="square" rtlCol="0">
            <a:spAutoFit/>
          </a:bodyPr>
          <a:lstStyle/>
          <a:p>
            <a:pPr algn="ctr" defTabSz="115006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本質的価値</a:t>
            </a:r>
          </a:p>
        </p:txBody>
      </p:sp>
      <p:sp>
        <p:nvSpPr>
          <p:cNvPr id="179" name="テキスト ボックス 178">
            <a:extLst>
              <a:ext uri="{FF2B5EF4-FFF2-40B4-BE49-F238E27FC236}">
                <a16:creationId xmlns:a16="http://schemas.microsoft.com/office/drawing/2014/main" id="{42220E17-A8A9-56A7-A7D0-837D5F263829}"/>
              </a:ext>
            </a:extLst>
          </p:cNvPr>
          <p:cNvSpPr txBox="1"/>
          <p:nvPr/>
        </p:nvSpPr>
        <p:spPr>
          <a:xfrm>
            <a:off x="8286935" y="2747178"/>
            <a:ext cx="675592" cy="461665"/>
          </a:xfrm>
          <a:prstGeom prst="rect">
            <a:avLst/>
          </a:prstGeom>
          <a:noFill/>
          <a:ln>
            <a:noFill/>
          </a:ln>
        </p:spPr>
        <p:txBody>
          <a:bodyPr wrap="square" rtlCol="0">
            <a:spAutoFit/>
          </a:bodyPr>
          <a:lstStyle/>
          <a:p>
            <a:pPr algn="ctr" defTabSz="1150060" eaLnBrk="1" fontAlgn="auto" hangingPunct="1">
              <a:spcBef>
                <a:spcPts val="0"/>
              </a:spcBef>
              <a:spcAft>
                <a:spcPts val="0"/>
              </a:spcAft>
            </a:pPr>
            <a:r>
              <a:rPr lang="ja-JP" altLang="en-US" sz="1200" b="1" dirty="0">
                <a:solidFill>
                  <a:prstClr val="black"/>
                </a:solidFill>
                <a:latin typeface="Meiryo UI" panose="020B0604030504040204" pitchFamily="50" charset="-128"/>
                <a:ea typeface="Meiryo UI" panose="020B0604030504040204" pitchFamily="50" charset="-128"/>
              </a:rPr>
              <a:t>社会的価値</a:t>
            </a:r>
          </a:p>
        </p:txBody>
      </p:sp>
      <p:sp>
        <p:nvSpPr>
          <p:cNvPr id="180" name="矢印: 左右 179">
            <a:extLst>
              <a:ext uri="{FF2B5EF4-FFF2-40B4-BE49-F238E27FC236}">
                <a16:creationId xmlns:a16="http://schemas.microsoft.com/office/drawing/2014/main" id="{42327C0D-90B6-A7A9-FADE-60F57DC5E7C0}"/>
              </a:ext>
            </a:extLst>
          </p:cNvPr>
          <p:cNvSpPr/>
          <p:nvPr/>
        </p:nvSpPr>
        <p:spPr>
          <a:xfrm rot="19020845">
            <a:off x="7094041" y="2272978"/>
            <a:ext cx="565648" cy="252040"/>
          </a:xfrm>
          <a:prstGeom prst="leftRightArrow">
            <a:avLst/>
          </a:prstGeom>
          <a:solidFill>
            <a:srgbClr val="FF9600"/>
          </a:solidFill>
          <a:ln w="9525" cap="flat" cmpd="sng" algn="ctr">
            <a:no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2176"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81" name="矢印: 左右 180">
            <a:extLst>
              <a:ext uri="{FF2B5EF4-FFF2-40B4-BE49-F238E27FC236}">
                <a16:creationId xmlns:a16="http://schemas.microsoft.com/office/drawing/2014/main" id="{EB8C290A-1589-B44A-5CD9-0431778B6103}"/>
              </a:ext>
            </a:extLst>
          </p:cNvPr>
          <p:cNvSpPr/>
          <p:nvPr/>
        </p:nvSpPr>
        <p:spPr>
          <a:xfrm rot="2506073">
            <a:off x="7926355" y="2281796"/>
            <a:ext cx="585602" cy="263098"/>
          </a:xfrm>
          <a:prstGeom prst="leftRightArrow">
            <a:avLst/>
          </a:prstGeom>
          <a:solidFill>
            <a:srgbClr val="FF9600"/>
          </a:solidFill>
          <a:ln w="9525" cap="flat" cmpd="sng" algn="ctr">
            <a:no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2176"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82" name="矢印: 左右 181">
            <a:extLst>
              <a:ext uri="{FF2B5EF4-FFF2-40B4-BE49-F238E27FC236}">
                <a16:creationId xmlns:a16="http://schemas.microsoft.com/office/drawing/2014/main" id="{C284D854-5A25-C785-EF2D-FBA375BFEA5D}"/>
              </a:ext>
            </a:extLst>
          </p:cNvPr>
          <p:cNvSpPr/>
          <p:nvPr/>
        </p:nvSpPr>
        <p:spPr>
          <a:xfrm>
            <a:off x="7505052" y="2800858"/>
            <a:ext cx="613434" cy="271230"/>
          </a:xfrm>
          <a:prstGeom prst="leftRightArrow">
            <a:avLst/>
          </a:prstGeom>
          <a:solidFill>
            <a:srgbClr val="FF9600"/>
          </a:solidFill>
          <a:ln w="9525" cap="flat" cmpd="sng" algn="ctr">
            <a:noFill/>
            <a:prstDash val="solid"/>
          </a:ln>
          <a:effectLst/>
        </p:spPr>
        <p:txBody>
          <a:bodyPr rtlCol="0" anchor="ctr"/>
          <a:lstStyle/>
          <a:p>
            <a:pPr marL="0" marR="0" lvl="0" indent="0" algn="ctr" defTabSz="1150060" eaLnBrk="1" fontAlgn="auto" latinLnBrk="0" hangingPunct="1">
              <a:lnSpc>
                <a:spcPct val="100000"/>
              </a:lnSpc>
              <a:spcBef>
                <a:spcPts val="0"/>
              </a:spcBef>
              <a:spcAft>
                <a:spcPts val="0"/>
              </a:spcAft>
              <a:buClrTx/>
              <a:buSzTx/>
              <a:buFontTx/>
              <a:buNone/>
              <a:tabLst/>
              <a:defRPr/>
            </a:pPr>
            <a:endParaRPr kumimoji="0" lang="ja-JP" altLang="en-US" sz="2176"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84" name="テキスト ボックス 183">
            <a:extLst>
              <a:ext uri="{FF2B5EF4-FFF2-40B4-BE49-F238E27FC236}">
                <a16:creationId xmlns:a16="http://schemas.microsoft.com/office/drawing/2014/main" id="{2C9FAE8B-3DEE-803D-D371-41C6F3CC93AC}"/>
              </a:ext>
            </a:extLst>
          </p:cNvPr>
          <p:cNvSpPr txBox="1"/>
          <p:nvPr/>
        </p:nvSpPr>
        <p:spPr>
          <a:xfrm>
            <a:off x="5434411" y="1871874"/>
            <a:ext cx="1716828" cy="646331"/>
          </a:xfrm>
          <a:prstGeom prst="rect">
            <a:avLst/>
          </a:prstGeom>
          <a:noFill/>
          <a:ln>
            <a:solidFill>
              <a:schemeClr val="accent4"/>
            </a:solidFill>
          </a:ln>
        </p:spPr>
        <p:txBody>
          <a:bodyPr wrap="square">
            <a:spAutoFit/>
          </a:bodyPr>
          <a:lstStyle/>
          <a:p>
            <a:pPr algn="ctr" defTabSz="1150060" eaLnBrk="1" fontAlgn="auto" hangingPunct="1">
              <a:spcBef>
                <a:spcPts val="0"/>
              </a:spcBef>
              <a:spcAft>
                <a:spcPts val="0"/>
              </a:spcAft>
            </a:pPr>
            <a:r>
              <a:rPr lang="ja-JP" altLang="en-US" sz="1200" b="1" dirty="0">
                <a:solidFill>
                  <a:schemeClr val="accent4">
                    <a:lumMod val="75000"/>
                  </a:schemeClr>
                </a:solidFill>
                <a:latin typeface="Meiryo UI" panose="020B0604030504040204" pitchFamily="50" charset="-128"/>
                <a:ea typeface="Meiryo UI" panose="020B0604030504040204" pitchFamily="50" charset="-128"/>
              </a:rPr>
              <a:t>自律的・持続的発展に向けて、文化芸術団体に必要とされる価値</a:t>
            </a:r>
          </a:p>
        </p:txBody>
      </p:sp>
      <p:sp>
        <p:nvSpPr>
          <p:cNvPr id="185" name="テキスト ボックス 184">
            <a:extLst>
              <a:ext uri="{FF2B5EF4-FFF2-40B4-BE49-F238E27FC236}">
                <a16:creationId xmlns:a16="http://schemas.microsoft.com/office/drawing/2014/main" id="{C6948695-94F3-A03F-1358-5DBDAA708B4E}"/>
              </a:ext>
            </a:extLst>
          </p:cNvPr>
          <p:cNvSpPr txBox="1"/>
          <p:nvPr/>
        </p:nvSpPr>
        <p:spPr>
          <a:xfrm>
            <a:off x="6574403" y="1353042"/>
            <a:ext cx="994168" cy="461665"/>
          </a:xfrm>
          <a:prstGeom prst="rect">
            <a:avLst/>
          </a:prstGeom>
          <a:noFill/>
          <a:ln>
            <a:noFill/>
          </a:ln>
        </p:spPr>
        <p:txBody>
          <a:bodyPr wrap="square" rtlCol="0">
            <a:spAutoFit/>
          </a:bodyPr>
          <a:lstStyle/>
          <a:p>
            <a:pPr defTabSz="1150060" eaLnBrk="1" fontAlgn="auto" hangingPunct="1">
              <a:spcBef>
                <a:spcPts val="0"/>
              </a:spcBef>
              <a:spcAft>
                <a:spcPts val="0"/>
              </a:spcAft>
            </a:pPr>
            <a:r>
              <a:rPr lang="ja-JP" altLang="en-US" sz="1200" b="1" dirty="0">
                <a:solidFill>
                  <a:srgbClr val="1F497D">
                    <a:lumMod val="75000"/>
                  </a:srgbClr>
                </a:solidFill>
                <a:latin typeface="Meiryo UI" panose="020B0604030504040204" pitchFamily="50" charset="-128"/>
                <a:ea typeface="Meiryo UI" panose="020B0604030504040204" pitchFamily="50" charset="-128"/>
              </a:rPr>
              <a:t>必要とされる価値の拡大</a:t>
            </a:r>
          </a:p>
        </p:txBody>
      </p:sp>
      <p:sp>
        <p:nvSpPr>
          <p:cNvPr id="186" name="矢印: 右 1">
            <a:extLst>
              <a:ext uri="{FF2B5EF4-FFF2-40B4-BE49-F238E27FC236}">
                <a16:creationId xmlns:a16="http://schemas.microsoft.com/office/drawing/2014/main" id="{B7659E83-C357-F727-8008-26B2DD6E8852}"/>
              </a:ext>
            </a:extLst>
          </p:cNvPr>
          <p:cNvSpPr>
            <a:spLocks/>
          </p:cNvSpPr>
          <p:nvPr/>
        </p:nvSpPr>
        <p:spPr bwMode="auto">
          <a:xfrm rot="9337258">
            <a:off x="7028406" y="1833464"/>
            <a:ext cx="561621" cy="315543"/>
          </a:xfrm>
          <a:custGeom>
            <a:avLst/>
            <a:gdLst>
              <a:gd name="connsiteX0" fmla="*/ 0 w 1652857"/>
              <a:gd name="connsiteY0" fmla="*/ 266960 h 980605"/>
              <a:gd name="connsiteX1" fmla="*/ 852330 w 1652857"/>
              <a:gd name="connsiteY1" fmla="*/ 266960 h 980605"/>
              <a:gd name="connsiteX2" fmla="*/ 852330 w 1652857"/>
              <a:gd name="connsiteY2" fmla="*/ 0 h 980605"/>
              <a:gd name="connsiteX3" fmla="*/ 1652857 w 1652857"/>
              <a:gd name="connsiteY3" fmla="*/ 490303 h 980605"/>
              <a:gd name="connsiteX4" fmla="*/ 852330 w 1652857"/>
              <a:gd name="connsiteY4" fmla="*/ 980605 h 980605"/>
              <a:gd name="connsiteX5" fmla="*/ 852330 w 1652857"/>
              <a:gd name="connsiteY5" fmla="*/ 713645 h 980605"/>
              <a:gd name="connsiteX6" fmla="*/ 0 w 1652857"/>
              <a:gd name="connsiteY6" fmla="*/ 713645 h 980605"/>
              <a:gd name="connsiteX7" fmla="*/ 0 w 1652857"/>
              <a:gd name="connsiteY7" fmla="*/ 266960 h 980605"/>
              <a:gd name="connsiteX0" fmla="*/ 10632 w 1652857"/>
              <a:gd name="connsiteY0" fmla="*/ 394550 h 980605"/>
              <a:gd name="connsiteX1" fmla="*/ 852330 w 1652857"/>
              <a:gd name="connsiteY1" fmla="*/ 266960 h 980605"/>
              <a:gd name="connsiteX2" fmla="*/ 852330 w 1652857"/>
              <a:gd name="connsiteY2" fmla="*/ 0 h 980605"/>
              <a:gd name="connsiteX3" fmla="*/ 1652857 w 1652857"/>
              <a:gd name="connsiteY3" fmla="*/ 490303 h 980605"/>
              <a:gd name="connsiteX4" fmla="*/ 852330 w 1652857"/>
              <a:gd name="connsiteY4" fmla="*/ 980605 h 980605"/>
              <a:gd name="connsiteX5" fmla="*/ 852330 w 1652857"/>
              <a:gd name="connsiteY5" fmla="*/ 713645 h 980605"/>
              <a:gd name="connsiteX6" fmla="*/ 0 w 1652857"/>
              <a:gd name="connsiteY6" fmla="*/ 713645 h 980605"/>
              <a:gd name="connsiteX7" fmla="*/ 10632 w 1652857"/>
              <a:gd name="connsiteY7" fmla="*/ 394550 h 980605"/>
              <a:gd name="connsiteX0" fmla="*/ 10632 w 1652857"/>
              <a:gd name="connsiteY0" fmla="*/ 394550 h 980605"/>
              <a:gd name="connsiteX1" fmla="*/ 852330 w 1652857"/>
              <a:gd name="connsiteY1" fmla="*/ 266960 h 980605"/>
              <a:gd name="connsiteX2" fmla="*/ 852330 w 1652857"/>
              <a:gd name="connsiteY2" fmla="*/ 0 h 980605"/>
              <a:gd name="connsiteX3" fmla="*/ 1652857 w 1652857"/>
              <a:gd name="connsiteY3" fmla="*/ 490303 h 980605"/>
              <a:gd name="connsiteX4" fmla="*/ 852330 w 1652857"/>
              <a:gd name="connsiteY4" fmla="*/ 980605 h 980605"/>
              <a:gd name="connsiteX5" fmla="*/ 852330 w 1652857"/>
              <a:gd name="connsiteY5" fmla="*/ 713645 h 980605"/>
              <a:gd name="connsiteX6" fmla="*/ 0 w 1652857"/>
              <a:gd name="connsiteY6" fmla="*/ 586054 h 980605"/>
              <a:gd name="connsiteX7" fmla="*/ 10632 w 1652857"/>
              <a:gd name="connsiteY7" fmla="*/ 394550 h 980605"/>
              <a:gd name="connsiteX0" fmla="*/ 0 w 1652857"/>
              <a:gd name="connsiteY0" fmla="*/ 394550 h 980605"/>
              <a:gd name="connsiteX1" fmla="*/ 852330 w 1652857"/>
              <a:gd name="connsiteY1" fmla="*/ 266960 h 980605"/>
              <a:gd name="connsiteX2" fmla="*/ 852330 w 1652857"/>
              <a:gd name="connsiteY2" fmla="*/ 0 h 980605"/>
              <a:gd name="connsiteX3" fmla="*/ 1652857 w 1652857"/>
              <a:gd name="connsiteY3" fmla="*/ 490303 h 980605"/>
              <a:gd name="connsiteX4" fmla="*/ 852330 w 1652857"/>
              <a:gd name="connsiteY4" fmla="*/ 980605 h 980605"/>
              <a:gd name="connsiteX5" fmla="*/ 852330 w 1652857"/>
              <a:gd name="connsiteY5" fmla="*/ 713645 h 980605"/>
              <a:gd name="connsiteX6" fmla="*/ 0 w 1652857"/>
              <a:gd name="connsiteY6" fmla="*/ 586054 h 980605"/>
              <a:gd name="connsiteX7" fmla="*/ 0 w 1652857"/>
              <a:gd name="connsiteY7" fmla="*/ 394550 h 980605"/>
              <a:gd name="connsiteX0" fmla="*/ 0 w 1659692"/>
              <a:gd name="connsiteY0" fmla="*/ 488044 h 980605"/>
              <a:gd name="connsiteX1" fmla="*/ 859165 w 1659692"/>
              <a:gd name="connsiteY1" fmla="*/ 266960 h 980605"/>
              <a:gd name="connsiteX2" fmla="*/ 859165 w 1659692"/>
              <a:gd name="connsiteY2" fmla="*/ 0 h 980605"/>
              <a:gd name="connsiteX3" fmla="*/ 1659692 w 1659692"/>
              <a:gd name="connsiteY3" fmla="*/ 490303 h 980605"/>
              <a:gd name="connsiteX4" fmla="*/ 859165 w 1659692"/>
              <a:gd name="connsiteY4" fmla="*/ 980605 h 980605"/>
              <a:gd name="connsiteX5" fmla="*/ 859165 w 1659692"/>
              <a:gd name="connsiteY5" fmla="*/ 713645 h 980605"/>
              <a:gd name="connsiteX6" fmla="*/ 6835 w 1659692"/>
              <a:gd name="connsiteY6" fmla="*/ 586054 h 980605"/>
              <a:gd name="connsiteX7" fmla="*/ 0 w 1659692"/>
              <a:gd name="connsiteY7" fmla="*/ 488044 h 980605"/>
              <a:gd name="connsiteX0" fmla="*/ 0 w 1659692"/>
              <a:gd name="connsiteY0" fmla="*/ 488044 h 980605"/>
              <a:gd name="connsiteX1" fmla="*/ 859165 w 1659692"/>
              <a:gd name="connsiteY1" fmla="*/ 266960 h 980605"/>
              <a:gd name="connsiteX2" fmla="*/ 859165 w 1659692"/>
              <a:gd name="connsiteY2" fmla="*/ 0 h 980605"/>
              <a:gd name="connsiteX3" fmla="*/ 1659692 w 1659692"/>
              <a:gd name="connsiteY3" fmla="*/ 490303 h 980605"/>
              <a:gd name="connsiteX4" fmla="*/ 859165 w 1659692"/>
              <a:gd name="connsiteY4" fmla="*/ 980605 h 980605"/>
              <a:gd name="connsiteX5" fmla="*/ 859165 w 1659692"/>
              <a:gd name="connsiteY5" fmla="*/ 713645 h 980605"/>
              <a:gd name="connsiteX6" fmla="*/ 10936 w 1659692"/>
              <a:gd name="connsiteY6" fmla="*/ 529958 h 980605"/>
              <a:gd name="connsiteX7" fmla="*/ 0 w 1659692"/>
              <a:gd name="connsiteY7" fmla="*/ 488044 h 980605"/>
              <a:gd name="connsiteX0" fmla="*/ 0 w 1659692"/>
              <a:gd name="connsiteY0" fmla="*/ 488044 h 980605"/>
              <a:gd name="connsiteX1" fmla="*/ 859165 w 1659692"/>
              <a:gd name="connsiteY1" fmla="*/ 266960 h 980605"/>
              <a:gd name="connsiteX2" fmla="*/ 859165 w 1659692"/>
              <a:gd name="connsiteY2" fmla="*/ 0 h 980605"/>
              <a:gd name="connsiteX3" fmla="*/ 1659692 w 1659692"/>
              <a:gd name="connsiteY3" fmla="*/ 490303 h 980605"/>
              <a:gd name="connsiteX4" fmla="*/ 859165 w 1659692"/>
              <a:gd name="connsiteY4" fmla="*/ 980605 h 980605"/>
              <a:gd name="connsiteX5" fmla="*/ 1039209 w 1659692"/>
              <a:gd name="connsiteY5" fmla="*/ 622260 h 980605"/>
              <a:gd name="connsiteX6" fmla="*/ 10936 w 1659692"/>
              <a:gd name="connsiteY6" fmla="*/ 529958 h 980605"/>
              <a:gd name="connsiteX7" fmla="*/ 0 w 1659692"/>
              <a:gd name="connsiteY7" fmla="*/ 488044 h 980605"/>
              <a:gd name="connsiteX0" fmla="*/ 0 w 1659692"/>
              <a:gd name="connsiteY0" fmla="*/ 488044 h 980605"/>
              <a:gd name="connsiteX1" fmla="*/ 969342 w 1659692"/>
              <a:gd name="connsiteY1" fmla="*/ 309547 h 980605"/>
              <a:gd name="connsiteX2" fmla="*/ 859165 w 1659692"/>
              <a:gd name="connsiteY2" fmla="*/ 0 h 980605"/>
              <a:gd name="connsiteX3" fmla="*/ 1659692 w 1659692"/>
              <a:gd name="connsiteY3" fmla="*/ 490303 h 980605"/>
              <a:gd name="connsiteX4" fmla="*/ 859165 w 1659692"/>
              <a:gd name="connsiteY4" fmla="*/ 980605 h 980605"/>
              <a:gd name="connsiteX5" fmla="*/ 1039209 w 1659692"/>
              <a:gd name="connsiteY5" fmla="*/ 622260 h 980605"/>
              <a:gd name="connsiteX6" fmla="*/ 10936 w 1659692"/>
              <a:gd name="connsiteY6" fmla="*/ 529958 h 980605"/>
              <a:gd name="connsiteX7" fmla="*/ 0 w 1659692"/>
              <a:gd name="connsiteY7" fmla="*/ 488044 h 980605"/>
              <a:gd name="connsiteX0" fmla="*/ 0 w 1659692"/>
              <a:gd name="connsiteY0" fmla="*/ 488044 h 980605"/>
              <a:gd name="connsiteX1" fmla="*/ 969342 w 1659692"/>
              <a:gd name="connsiteY1" fmla="*/ 309547 h 980605"/>
              <a:gd name="connsiteX2" fmla="*/ 859165 w 1659692"/>
              <a:gd name="connsiteY2" fmla="*/ 0 h 980605"/>
              <a:gd name="connsiteX3" fmla="*/ 1659692 w 1659692"/>
              <a:gd name="connsiteY3" fmla="*/ 490303 h 980605"/>
              <a:gd name="connsiteX4" fmla="*/ 859165 w 1659692"/>
              <a:gd name="connsiteY4" fmla="*/ 980605 h 980605"/>
              <a:gd name="connsiteX5" fmla="*/ 1035435 w 1659692"/>
              <a:gd name="connsiteY5" fmla="*/ 647631 h 980605"/>
              <a:gd name="connsiteX6" fmla="*/ 10936 w 1659692"/>
              <a:gd name="connsiteY6" fmla="*/ 529958 h 980605"/>
              <a:gd name="connsiteX7" fmla="*/ 0 w 1659692"/>
              <a:gd name="connsiteY7" fmla="*/ 488044 h 980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9692" h="980605">
                <a:moveTo>
                  <a:pt x="0" y="488044"/>
                </a:moveTo>
                <a:lnTo>
                  <a:pt x="969342" y="309547"/>
                </a:lnTo>
                <a:lnTo>
                  <a:pt x="859165" y="0"/>
                </a:lnTo>
                <a:lnTo>
                  <a:pt x="1659692" y="490303"/>
                </a:lnTo>
                <a:lnTo>
                  <a:pt x="859165" y="980605"/>
                </a:lnTo>
                <a:lnTo>
                  <a:pt x="1035435" y="647631"/>
                </a:lnTo>
                <a:lnTo>
                  <a:pt x="10936" y="529958"/>
                </a:lnTo>
                <a:lnTo>
                  <a:pt x="0" y="488044"/>
                </a:lnTo>
                <a:close/>
              </a:path>
            </a:pathLst>
          </a:custGeom>
          <a:solidFill>
            <a:srgbClr val="1F497D">
              <a:lumMod val="75000"/>
            </a:srgbClr>
          </a:solidFill>
          <a:ln>
            <a:noFill/>
          </a:ln>
        </p:spPr>
        <p:txBody>
          <a:bodyPr rot="0" vert="horz" wrap="square" lIns="91440" tIns="45720" rIns="91440" bIns="45720" anchor="ctr" anchorCtr="0" upright="1">
            <a:noAutofit/>
          </a:bodyPr>
          <a:lstStyle/>
          <a:p>
            <a:pPr marL="0" marR="0" lvl="0" indent="0" defTabSz="11500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Calibri"/>
            </a:endParaRPr>
          </a:p>
        </p:txBody>
      </p:sp>
      <p:sp>
        <p:nvSpPr>
          <p:cNvPr id="187" name=" 449">
            <a:extLst>
              <a:ext uri="{FF2B5EF4-FFF2-40B4-BE49-F238E27FC236}">
                <a16:creationId xmlns:a16="http://schemas.microsoft.com/office/drawing/2014/main" id="{B0219BFE-E700-51C5-31A1-209961794775}"/>
              </a:ext>
            </a:extLst>
          </p:cNvPr>
          <p:cNvSpPr txBox="1">
            <a:spLocks/>
          </p:cNvSpPr>
          <p:nvPr/>
        </p:nvSpPr>
        <p:spPr bwMode="auto">
          <a:xfrm>
            <a:off x="5489061" y="3835229"/>
            <a:ext cx="4769594" cy="281559"/>
          </a:xfrm>
          <a:prstGeom prst="rect">
            <a:avLst/>
          </a:prstGeom>
          <a:solidFill>
            <a:srgbClr val="F79646">
              <a:lumMod val="75000"/>
            </a:srgbClr>
          </a:solidFill>
          <a:ln w="9525">
            <a:solidFill>
              <a:schemeClr val="bg1">
                <a:lumMod val="65000"/>
              </a:schemeClr>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ja-JP" sz="12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Times New Roman" panose="02020603050405020304" pitchFamily="18" charset="0"/>
              </a:rPr>
              <a:t>文化芸術の自律性・持続性を高める支援</a:t>
            </a:r>
            <a:endParaRPr kumimoji="0" lang="ja-JP" altLang="ja-JP" sz="1200" b="1" i="0" u="none" strike="noStrike" kern="0" cap="none" spc="0" normalizeH="0" baseline="0" noProof="0" dirty="0">
              <a:ln>
                <a:noFill/>
              </a:ln>
              <a:solidFill>
                <a:prstClr val="black"/>
              </a:solidFill>
              <a:effectLst/>
              <a:uLnTx/>
              <a:uFillTx/>
            </a:endParaRPr>
          </a:p>
        </p:txBody>
      </p:sp>
      <p:sp>
        <p:nvSpPr>
          <p:cNvPr id="188" name=" 528">
            <a:extLst>
              <a:ext uri="{FF2B5EF4-FFF2-40B4-BE49-F238E27FC236}">
                <a16:creationId xmlns:a16="http://schemas.microsoft.com/office/drawing/2014/main" id="{482F9CC8-786F-C6F6-BA16-F547404DC053}"/>
              </a:ext>
            </a:extLst>
          </p:cNvPr>
          <p:cNvSpPr txBox="1">
            <a:spLocks/>
          </p:cNvSpPr>
          <p:nvPr/>
        </p:nvSpPr>
        <p:spPr bwMode="auto">
          <a:xfrm>
            <a:off x="5485270" y="4078365"/>
            <a:ext cx="4773656" cy="466051"/>
          </a:xfrm>
          <a:prstGeom prst="rect">
            <a:avLst/>
          </a:prstGeom>
          <a:solidFill>
            <a:srgbClr val="FFFFFF"/>
          </a:solidFill>
          <a:ln w="9525">
            <a:solidFill>
              <a:schemeClr val="bg1">
                <a:lumMod val="65000"/>
              </a:schemeClr>
            </a:solidFill>
            <a:miter lim="800000"/>
            <a:headEnd/>
            <a:tailEnd/>
          </a:ln>
        </p:spPr>
        <p:txBody>
          <a:bodyPr vert="horz" wrap="square" lIns="74295" tIns="82800" rIns="74295" bIns="8890" numCol="1" anchor="t" anchorCtr="0" compatLnSpc="1">
            <a:prstTxWarp prst="textNoShape">
              <a:avLst/>
            </a:prstTxWarp>
          </a:bodyPr>
          <a:lstStyle/>
          <a:p>
            <a:pPr marL="0" marR="0" lvl="0" indent="0" defTabSz="914400" eaLnBrk="1" fontAlgn="auto" latinLnBrk="0" hangingPunct="1">
              <a:lnSpc>
                <a:spcPts val="1300"/>
              </a:lnSpc>
              <a:spcBef>
                <a:spcPts val="0"/>
              </a:spcBef>
              <a:spcAft>
                <a:spcPts val="0"/>
              </a:spcAft>
              <a:buClrTx/>
              <a:buSzTx/>
              <a:buFontTx/>
              <a:buNone/>
              <a:tabLst/>
              <a:defRPr/>
            </a:pPr>
            <a:r>
              <a:rPr kumimoji="0" lang="ja-JP"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・可視化（統計）　　　・客観化（数値化）　　　</a:t>
            </a:r>
            <a:r>
              <a:rPr kumimoji="0" lang="ja-JP"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r>
              <a:rPr kumimoji="0" lang="ja-JP" altLang="ja-JP" sz="12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伴走型支援</a:t>
            </a:r>
            <a:r>
              <a:rPr kumimoji="0" lang="ja-JP"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r>
              <a:rPr kumimoji="0" lang="ja-JP"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　</a:t>
            </a:r>
            <a:endParaRPr kumimoji="0" lang="ja-JP" altLang="ja-JP" sz="1200" b="0" i="0" u="none" strike="noStrike" kern="0" cap="none" spc="0" normalizeH="0" baseline="0" noProof="0" dirty="0">
              <a:ln>
                <a:noFill/>
              </a:ln>
              <a:solidFill>
                <a:prstClr val="black"/>
              </a:solidFill>
              <a:effectLst/>
              <a:uLnTx/>
              <a:uFillTx/>
              <a:latin typeface="Calibri"/>
            </a:endParaRPr>
          </a:p>
          <a:p>
            <a:pPr marL="0" marR="0" lvl="0" indent="0" defTabSz="914400" eaLnBrk="1" fontAlgn="auto" latinLnBrk="0" hangingPunct="1">
              <a:lnSpc>
                <a:spcPts val="1300"/>
              </a:lnSpc>
              <a:spcBef>
                <a:spcPts val="0"/>
              </a:spcBef>
              <a:spcAft>
                <a:spcPts val="0"/>
              </a:spcAft>
              <a:buClrTx/>
              <a:buSzTx/>
              <a:buFontTx/>
              <a:buNone/>
              <a:tabLst/>
              <a:defRPr/>
            </a:pPr>
            <a:r>
              <a:rPr kumimoji="0" lang="ja-JP"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・人材育成　　　　　・調査研究　　・サポート体制・枠組の整備　　　　等</a:t>
            </a:r>
            <a:endParaRPr kumimoji="0" lang="ja-JP" altLang="ja-JP" sz="1200" b="0" i="0" u="none" strike="noStrike" kern="0" cap="none" spc="0" normalizeH="0" baseline="0" noProof="0" dirty="0">
              <a:ln>
                <a:noFill/>
              </a:ln>
              <a:solidFill>
                <a:prstClr val="black"/>
              </a:solidFill>
              <a:effectLst/>
              <a:uLnTx/>
              <a:uFillTx/>
              <a:latin typeface="Calibri"/>
            </a:endParaRPr>
          </a:p>
          <a:p>
            <a:pPr marL="0" marR="0" lvl="0" indent="0" defTabSz="914400" eaLnBrk="1" fontAlgn="auto" latinLnBrk="0" hangingPunct="1">
              <a:lnSpc>
                <a:spcPts val="1300"/>
              </a:lnSpc>
              <a:spcBef>
                <a:spcPts val="0"/>
              </a:spcBef>
              <a:spcAft>
                <a:spcPts val="0"/>
              </a:spcAft>
              <a:buClrTx/>
              <a:buSzTx/>
              <a:buFontTx/>
              <a:buNone/>
              <a:tabLst/>
              <a:defRPr/>
            </a:pPr>
            <a:endParaRPr kumimoji="0" lang="ja-JP" altLang="ja-JP" sz="1200" b="0" i="0" u="none" strike="noStrike" kern="0" cap="none" spc="0" normalizeH="0" baseline="0" noProof="0" dirty="0">
              <a:ln>
                <a:noFill/>
              </a:ln>
              <a:solidFill>
                <a:prstClr val="black"/>
              </a:solidFill>
              <a:effectLst/>
              <a:uLnTx/>
              <a:uFillTx/>
            </a:endParaRPr>
          </a:p>
        </p:txBody>
      </p:sp>
      <p:sp>
        <p:nvSpPr>
          <p:cNvPr id="189" name="矢印: 右 188">
            <a:extLst>
              <a:ext uri="{FF2B5EF4-FFF2-40B4-BE49-F238E27FC236}">
                <a16:creationId xmlns:a16="http://schemas.microsoft.com/office/drawing/2014/main" id="{106B25C3-2A5C-C389-A70A-795A47388248}"/>
              </a:ext>
            </a:extLst>
          </p:cNvPr>
          <p:cNvSpPr>
            <a:spLocks/>
          </p:cNvSpPr>
          <p:nvPr/>
        </p:nvSpPr>
        <p:spPr bwMode="auto">
          <a:xfrm rot="16200000">
            <a:off x="7568887" y="3121402"/>
            <a:ext cx="506548" cy="809394"/>
          </a:xfrm>
          <a:prstGeom prst="rightArrow">
            <a:avLst>
              <a:gd name="adj1" fmla="val 65069"/>
              <a:gd name="adj2" fmla="val 55999"/>
            </a:avLst>
          </a:prstGeom>
          <a:solidFill>
            <a:srgbClr val="F79646">
              <a:lumMod val="75000"/>
            </a:srgbClr>
          </a:solidFill>
          <a:ln>
            <a:noFill/>
          </a:ln>
        </p:spPr>
        <p:txBody>
          <a:bodyPr rot="0" vert="horz" wrap="square" lIns="91440" tIns="45720" rIns="91440" bIns="45720" anchor="ctr" anchorCtr="0" upright="1">
            <a:noAutofit/>
          </a:bodyPr>
          <a:lstStyle/>
          <a:p>
            <a:pPr marL="0" marR="0" lvl="0" indent="0" defTabSz="115006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black"/>
              </a:solidFill>
              <a:effectLst/>
              <a:uLnTx/>
              <a:uFillTx/>
              <a:latin typeface="Calibri"/>
            </a:endParaRPr>
          </a:p>
        </p:txBody>
      </p:sp>
      <p:sp>
        <p:nvSpPr>
          <p:cNvPr id="190" name="テキスト ボックス 189">
            <a:extLst>
              <a:ext uri="{FF2B5EF4-FFF2-40B4-BE49-F238E27FC236}">
                <a16:creationId xmlns:a16="http://schemas.microsoft.com/office/drawing/2014/main" id="{264F75BE-0083-826B-6B14-BC3B7B56DA8D}"/>
              </a:ext>
            </a:extLst>
          </p:cNvPr>
          <p:cNvSpPr txBox="1"/>
          <p:nvPr/>
        </p:nvSpPr>
        <p:spPr>
          <a:xfrm>
            <a:off x="8069709" y="1316056"/>
            <a:ext cx="964634" cy="461665"/>
          </a:xfrm>
          <a:prstGeom prst="rect">
            <a:avLst/>
          </a:prstGeom>
          <a:noFill/>
          <a:ln>
            <a:solidFill>
              <a:schemeClr val="accent4"/>
            </a:solidFill>
          </a:ln>
        </p:spPr>
        <p:txBody>
          <a:bodyPr wrap="square" lIns="0" rIns="0">
            <a:spAutoFit/>
          </a:bodyPr>
          <a:lstStyle/>
          <a:p>
            <a:pPr algn="ctr" defTabSz="1150060" eaLnBrk="1" fontAlgn="auto" hangingPunct="1">
              <a:spcBef>
                <a:spcPts val="0"/>
              </a:spcBef>
              <a:spcAft>
                <a:spcPts val="0"/>
              </a:spcAft>
            </a:pPr>
            <a:r>
              <a:rPr lang="ja-JP" altLang="en-US" sz="1200" b="1" dirty="0">
                <a:solidFill>
                  <a:schemeClr val="accent4">
                    <a:lumMod val="75000"/>
                  </a:schemeClr>
                </a:solidFill>
                <a:latin typeface="Meiryo UI" panose="020B0604030504040204" pitchFamily="50" charset="-128"/>
                <a:ea typeface="Meiryo UI" panose="020B0604030504040204" pitchFamily="50" charset="-128"/>
              </a:rPr>
              <a:t>従来重視されてきた価値</a:t>
            </a:r>
          </a:p>
        </p:txBody>
      </p:sp>
      <p:sp>
        <p:nvSpPr>
          <p:cNvPr id="167" name="テキスト ボックス 166">
            <a:extLst>
              <a:ext uri="{FF2B5EF4-FFF2-40B4-BE49-F238E27FC236}">
                <a16:creationId xmlns:a16="http://schemas.microsoft.com/office/drawing/2014/main" id="{F029157D-5ADE-AEF6-9843-576D7CF6007C}"/>
              </a:ext>
            </a:extLst>
          </p:cNvPr>
          <p:cNvSpPr txBox="1"/>
          <p:nvPr/>
        </p:nvSpPr>
        <p:spPr>
          <a:xfrm>
            <a:off x="7268901" y="2492953"/>
            <a:ext cx="1156149" cy="276999"/>
          </a:xfrm>
          <a:prstGeom prst="rect">
            <a:avLst/>
          </a:prstGeom>
          <a:noFill/>
          <a:ln>
            <a:noFill/>
          </a:ln>
        </p:spPr>
        <p:txBody>
          <a:bodyPr wrap="square" rtlCol="0">
            <a:spAutoFit/>
          </a:bodyPr>
          <a:lstStyle/>
          <a:p>
            <a:pPr defTabSz="1150060" eaLnBrk="1" fontAlgn="auto" hangingPunct="1">
              <a:spcBef>
                <a:spcPts val="0"/>
              </a:spcBef>
              <a:spcAft>
                <a:spcPts val="0"/>
              </a:spcAft>
            </a:pPr>
            <a:r>
              <a:rPr lang="ja-JP" altLang="en-US" sz="1200" dirty="0">
                <a:solidFill>
                  <a:schemeClr val="bg2">
                    <a:lumMod val="75000"/>
                  </a:schemeClr>
                </a:solidFill>
                <a:latin typeface="Meiryo UI" panose="020B0604030504040204" pitchFamily="50" charset="-128"/>
                <a:ea typeface="Meiryo UI" panose="020B0604030504040204" pitchFamily="50" charset="-128"/>
              </a:rPr>
              <a:t>例：劇場公演</a:t>
            </a:r>
          </a:p>
        </p:txBody>
      </p:sp>
      <p:sp>
        <p:nvSpPr>
          <p:cNvPr id="6" name="テキスト ボックス 5">
            <a:extLst>
              <a:ext uri="{FF2B5EF4-FFF2-40B4-BE49-F238E27FC236}">
                <a16:creationId xmlns:a16="http://schemas.microsoft.com/office/drawing/2014/main" id="{AADE73A0-5B8E-963E-D7CB-DAE06C2E637E}"/>
              </a:ext>
            </a:extLst>
          </p:cNvPr>
          <p:cNvSpPr txBox="1"/>
          <p:nvPr/>
        </p:nvSpPr>
        <p:spPr>
          <a:xfrm>
            <a:off x="5439639" y="1326242"/>
            <a:ext cx="800033" cy="400110"/>
          </a:xfrm>
          <a:prstGeom prst="rect">
            <a:avLst/>
          </a:prstGeom>
          <a:solidFill>
            <a:schemeClr val="tx2">
              <a:lumMod val="75000"/>
            </a:schemeClr>
          </a:solidFill>
          <a:ln>
            <a:noFill/>
          </a:ln>
        </p:spPr>
        <p:txBody>
          <a:bodyPr wrap="square">
            <a:spAutoFit/>
          </a:bodyPr>
          <a:lstStyle/>
          <a:p>
            <a:pPr algn="ctr"/>
            <a:r>
              <a:rPr lang="ja-JP" altLang="en-US" sz="1000" b="1" dirty="0">
                <a:solidFill>
                  <a:schemeClr val="bg1"/>
                </a:solidFill>
                <a:latin typeface="Meiryo UI" panose="020B0604030504040204" pitchFamily="50" charset="-128"/>
                <a:ea typeface="Meiryo UI" panose="020B0604030504040204" pitchFamily="50" charset="-128"/>
              </a:rPr>
              <a:t>本報告書の考え方</a:t>
            </a:r>
            <a:endParaRPr lang="ja-JP" altLang="en-US" sz="1000" dirty="0">
              <a:solidFill>
                <a:schemeClr val="bg1"/>
              </a:solidFill>
            </a:endParaRPr>
          </a:p>
        </p:txBody>
      </p:sp>
      <p:sp>
        <p:nvSpPr>
          <p:cNvPr id="7" name="テキスト ボックス 6">
            <a:extLst>
              <a:ext uri="{FF2B5EF4-FFF2-40B4-BE49-F238E27FC236}">
                <a16:creationId xmlns:a16="http://schemas.microsoft.com/office/drawing/2014/main" id="{CD6931CB-BFB9-3D9E-640F-28AA4EE21D7B}"/>
              </a:ext>
            </a:extLst>
          </p:cNvPr>
          <p:cNvSpPr txBox="1"/>
          <p:nvPr/>
        </p:nvSpPr>
        <p:spPr>
          <a:xfrm>
            <a:off x="5485540" y="6417751"/>
            <a:ext cx="4773386" cy="276999"/>
          </a:xfrm>
          <a:prstGeom prst="rect">
            <a:avLst/>
          </a:prstGeom>
          <a:solidFill>
            <a:schemeClr val="tx2">
              <a:lumMod val="20000"/>
              <a:lumOff val="80000"/>
            </a:schemeClr>
          </a:solidFill>
          <a:ln>
            <a:solidFill>
              <a:schemeClr val="bg1">
                <a:lumMod val="65000"/>
              </a:schemeClr>
            </a:solidFill>
          </a:ln>
        </p:spPr>
        <p:txBody>
          <a:bodyPr wrap="square">
            <a:spAutoFit/>
          </a:bodyPr>
          <a:lstStyle/>
          <a:p>
            <a:r>
              <a:rPr kumimoji="1" lang="ja-JP" altLang="en-US" sz="1200" b="1" dirty="0">
                <a:solidFill>
                  <a:schemeClr val="tx1"/>
                </a:solidFill>
                <a:latin typeface="Meiryo UI" panose="020B0604030504040204" pitchFamily="50" charset="-128"/>
                <a:ea typeface="Meiryo UI" panose="020B0604030504040204" pitchFamily="50" charset="-128"/>
              </a:rPr>
              <a:t>　今後の予定</a:t>
            </a:r>
          </a:p>
        </p:txBody>
      </p:sp>
      <p:sp>
        <p:nvSpPr>
          <p:cNvPr id="9" name="テキスト ボックス 8">
            <a:extLst>
              <a:ext uri="{FF2B5EF4-FFF2-40B4-BE49-F238E27FC236}">
                <a16:creationId xmlns:a16="http://schemas.microsoft.com/office/drawing/2014/main" id="{2682BB2B-816D-E7FC-1EB3-F7CF808EA6DC}"/>
              </a:ext>
            </a:extLst>
          </p:cNvPr>
          <p:cNvSpPr txBox="1"/>
          <p:nvPr/>
        </p:nvSpPr>
        <p:spPr>
          <a:xfrm>
            <a:off x="5485540" y="6691638"/>
            <a:ext cx="4773657" cy="646331"/>
          </a:xfrm>
          <a:prstGeom prst="rect">
            <a:avLst/>
          </a:prstGeom>
          <a:noFill/>
          <a:ln>
            <a:solidFill>
              <a:schemeClr val="bg1">
                <a:lumMod val="65000"/>
              </a:schemeClr>
            </a:solidFill>
          </a:ln>
        </p:spPr>
        <p:txBody>
          <a:bodyPr wrap="square">
            <a:spAutoFit/>
          </a:bodyPr>
          <a:lstStyle/>
          <a:p>
            <a:pPr marL="267970" indent="-267970"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R5</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「文化芸術の自律的運営促進事業」　にて伴走型支援等実証</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R5</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zh-TW" altLang="en-US" sz="1200" kern="100" dirty="0">
                <a:latin typeface="Meiryo UI" panose="020B0604030504040204" pitchFamily="50" charset="-128"/>
                <a:ea typeface="Meiryo UI" panose="020B0604030504040204" pitchFamily="50" charset="-128"/>
                <a:cs typeface="Times New Roman" panose="02020603050405020304" pitchFamily="18" charset="0"/>
              </a:rPr>
              <a:t>舞台芸術等総合支援事業</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R6</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補助金への導入検討</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267970" indent="-267970"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R5</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申請及び評価にかかる情報システム改修／導入の検討開始</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506823386"/>
      </p:ext>
    </p:extLst>
  </p:cSld>
  <p:clrMapOvr>
    <a:masterClrMapping/>
  </p:clrMapOvr>
</p:sld>
</file>

<file path=ppt/theme/theme1.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efaultFormat1.pptx" id="{3E7A91EC-980C-49AF-987C-C50D916A1227}" vid="{C875BF4D-D5B8-4F60-A280-AD27D882AAF1}"/>
    </a:ext>
  </a:extLst>
</a:theme>
</file>

<file path=ppt/theme/theme2.xml><?xml version="1.0" encoding="utf-8"?>
<a:theme xmlns:a="http://schemas.openxmlformats.org/drawingml/2006/main" name="1_Office テーマ">
  <a:themeElements>
    <a:clrScheme name="ユーザー定義 3">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002750"/>
      </a:hlink>
      <a:folHlink>
        <a:srgbClr val="002750"/>
      </a:folHlink>
    </a:clrScheme>
    <a:fontScheme name="文科省template">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kumimoji="1" baseline="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marL="287909" indent="-126680" defTabSz="450578" eaLnBrk="0" fontAlgn="base" hangingPunct="0">
          <a:spcBef>
            <a:spcPct val="0"/>
          </a:spcBef>
          <a:defRPr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18658</TotalTime>
  <Words>659</Words>
  <PresentationFormat>ユーザー設定</PresentationFormat>
  <Paragraphs>51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vt:i4>
      </vt:variant>
    </vt:vector>
  </HeadingPairs>
  <TitlesOfParts>
    <vt:vector size="7" baseType="lpstr">
      <vt:lpstr>Meiryo Bold</vt:lpstr>
      <vt:lpstr>Meiryo UI</vt:lpstr>
      <vt:lpstr>Arial</vt:lpstr>
      <vt:lpstr>Calibri</vt:lpstr>
      <vt:lpstr>Office テーマ</vt:lpstr>
      <vt:lpstr>1_Office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2023-04-06T11:55:09Z</cp:lastPrinted>
  <dcterms:created xsi:type="dcterms:W3CDTF">2021-02-03T05:47:56Z</dcterms:created>
  <dcterms:modified xsi:type="dcterms:W3CDTF">2023-06-09T10:16:42Z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2022-01-20T09:22:54Z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619d8bb8-43c3-45ea-806e-7ee614420ae4</vt:lpwstr>
  </property>
  <property fmtid="{D5CDD505-2E9C-101B-9397-08002B2CF9AE}" pid="8" name="MSIP_Label_d899a617-f30e-4fb8-b81c-fb6d0b94ac5b_ContentBits">
    <vt:lpwstr>0</vt:lpwstr>
  </property>
</Properties>
</file>