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sldIdLst>
    <p:sldId id="262" r:id="rId2"/>
  </p:sldIdLst>
  <p:sldSz cx="9906000" cy="6858000" type="A4"/>
  <p:notesSz cx="6807200" cy="9939338"/>
  <p:custDataLst>
    <p:tags r:id="rId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  <a:srgbClr val="FDFE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26" autoAdjust="0"/>
    <p:restoredTop sz="0"/>
  </p:normalViewPr>
  <p:slideViewPr>
    <p:cSldViewPr>
      <p:cViewPr varScale="1">
        <p:scale>
          <a:sx n="114" d="100"/>
          <a:sy n="114" d="100"/>
        </p:scale>
        <p:origin x="129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4" name="グループ化 93">
            <a:extLst>
              <a:ext uri="{FF2B5EF4-FFF2-40B4-BE49-F238E27FC236}">
                <a16:creationId xmlns:a16="http://schemas.microsoft.com/office/drawing/2014/main" id="{0280A5C7-FE2E-4B04-A017-C4BB0C1B19C1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251520" y="6076961"/>
            <a:ext cx="1395847" cy="418881"/>
            <a:chOff x="4624168" y="4098236"/>
            <a:chExt cx="2957141" cy="819150"/>
          </a:xfrm>
        </p:grpSpPr>
        <p:sp>
          <p:nvSpPr>
            <p:cNvPr id="95" name="フリーフォーム: 図形 8">
              <a:extLst>
                <a:ext uri="{FF2B5EF4-FFF2-40B4-BE49-F238E27FC236}">
                  <a16:creationId xmlns:a16="http://schemas.microsoft.com/office/drawing/2014/main" id="{1F6321C8-C2FC-4820-9A28-48176C15E2E5}"/>
                </a:ext>
              </a:extLst>
            </p:cNvPr>
            <p:cNvSpPr/>
            <p:nvPr/>
          </p:nvSpPr>
          <p:spPr>
            <a:xfrm>
              <a:off x="4624168" y="4098236"/>
              <a:ext cx="971550" cy="819150"/>
            </a:xfrm>
            <a:custGeom>
              <a:avLst/>
              <a:gdLst>
                <a:gd name="connsiteX0" fmla="*/ 566937 w 971550"/>
                <a:gd name="connsiteY0" fmla="*/ 7144 h 819150"/>
                <a:gd name="connsiteX1" fmla="*/ 489414 w 971550"/>
                <a:gd name="connsiteY1" fmla="*/ 14573 h 819150"/>
                <a:gd name="connsiteX2" fmla="*/ 412604 w 971550"/>
                <a:gd name="connsiteY2" fmla="*/ 7144 h 819150"/>
                <a:gd name="connsiteX3" fmla="*/ 7144 w 971550"/>
                <a:gd name="connsiteY3" fmla="*/ 411880 h 819150"/>
                <a:gd name="connsiteX4" fmla="*/ 412604 w 971550"/>
                <a:gd name="connsiteY4" fmla="*/ 818026 h 819150"/>
                <a:gd name="connsiteX5" fmla="*/ 489414 w 971550"/>
                <a:gd name="connsiteY5" fmla="*/ 810530 h 819150"/>
                <a:gd name="connsiteX6" fmla="*/ 566937 w 971550"/>
                <a:gd name="connsiteY6" fmla="*/ 818026 h 819150"/>
                <a:gd name="connsiteX7" fmla="*/ 972407 w 971550"/>
                <a:gd name="connsiteY7" fmla="*/ 411880 h 819150"/>
                <a:gd name="connsiteX8" fmla="*/ 566937 w 971550"/>
                <a:gd name="connsiteY8" fmla="*/ 7144 h 819150"/>
                <a:gd name="connsiteX9" fmla="*/ 48854 w 971550"/>
                <a:gd name="connsiteY9" fmla="*/ 412118 h 819150"/>
                <a:gd name="connsiteX10" fmla="*/ 387286 w 971550"/>
                <a:gd name="connsiteY10" fmla="*/ 48063 h 819150"/>
                <a:gd name="connsiteX11" fmla="*/ 160792 w 971550"/>
                <a:gd name="connsiteY11" fmla="*/ 411880 h 819150"/>
                <a:gd name="connsiteX12" fmla="*/ 388106 w 971550"/>
                <a:gd name="connsiteY12" fmla="*/ 776545 h 819150"/>
                <a:gd name="connsiteX13" fmla="*/ 48854 w 971550"/>
                <a:gd name="connsiteY13" fmla="*/ 412118 h 819150"/>
                <a:gd name="connsiteX14" fmla="*/ 489404 w 971550"/>
                <a:gd name="connsiteY14" fmla="*/ 810530 h 819150"/>
                <a:gd name="connsiteX15" fmla="*/ 388067 w 971550"/>
                <a:gd name="connsiteY15" fmla="*/ 776545 h 819150"/>
                <a:gd name="connsiteX16" fmla="*/ 413823 w 971550"/>
                <a:gd name="connsiteY16" fmla="*/ 777030 h 819150"/>
                <a:gd name="connsiteX17" fmla="*/ 778764 w 971550"/>
                <a:gd name="connsiteY17" fmla="*/ 412118 h 819150"/>
                <a:gd name="connsiteX18" fmla="*/ 413823 w 971550"/>
                <a:gd name="connsiteY18" fmla="*/ 47101 h 819150"/>
                <a:gd name="connsiteX19" fmla="*/ 387296 w 971550"/>
                <a:gd name="connsiteY19" fmla="*/ 48073 h 819150"/>
                <a:gd name="connsiteX20" fmla="*/ 489414 w 971550"/>
                <a:gd name="connsiteY20" fmla="*/ 14583 h 819150"/>
                <a:gd name="connsiteX21" fmla="*/ 817988 w 971550"/>
                <a:gd name="connsiteY21" fmla="*/ 411890 h 819150"/>
                <a:gd name="connsiteX22" fmla="*/ 489404 w 971550"/>
                <a:gd name="connsiteY22" fmla="*/ 810530 h 819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971550" h="819150">
                  <a:moveTo>
                    <a:pt x="566937" y="7144"/>
                  </a:moveTo>
                  <a:cubicBezTo>
                    <a:pt x="540182" y="7144"/>
                    <a:pt x="514741" y="9716"/>
                    <a:pt x="489414" y="14573"/>
                  </a:cubicBezTo>
                  <a:cubicBezTo>
                    <a:pt x="464763" y="9706"/>
                    <a:pt x="438626" y="7144"/>
                    <a:pt x="412604" y="7144"/>
                  </a:cubicBezTo>
                  <a:cubicBezTo>
                    <a:pt x="188709" y="7144"/>
                    <a:pt x="7144" y="188671"/>
                    <a:pt x="7144" y="411880"/>
                  </a:cubicBezTo>
                  <a:cubicBezTo>
                    <a:pt x="7144" y="636422"/>
                    <a:pt x="188719" y="818026"/>
                    <a:pt x="412604" y="818026"/>
                  </a:cubicBezTo>
                  <a:cubicBezTo>
                    <a:pt x="438626" y="818026"/>
                    <a:pt x="464772" y="815388"/>
                    <a:pt x="489414" y="810530"/>
                  </a:cubicBezTo>
                  <a:cubicBezTo>
                    <a:pt x="514741" y="815388"/>
                    <a:pt x="540182" y="818026"/>
                    <a:pt x="566937" y="818026"/>
                  </a:cubicBezTo>
                  <a:cubicBezTo>
                    <a:pt x="790823" y="818026"/>
                    <a:pt x="972407" y="636442"/>
                    <a:pt x="972407" y="411880"/>
                  </a:cubicBezTo>
                  <a:cubicBezTo>
                    <a:pt x="972407" y="188671"/>
                    <a:pt x="790813" y="7144"/>
                    <a:pt x="566937" y="7144"/>
                  </a:cubicBezTo>
                  <a:close/>
                  <a:moveTo>
                    <a:pt x="48854" y="412118"/>
                  </a:moveTo>
                  <a:cubicBezTo>
                    <a:pt x="48854" y="220304"/>
                    <a:pt x="198387" y="61789"/>
                    <a:pt x="387286" y="48063"/>
                  </a:cubicBezTo>
                  <a:cubicBezTo>
                    <a:pt x="253041" y="115243"/>
                    <a:pt x="160792" y="252612"/>
                    <a:pt x="160792" y="411880"/>
                  </a:cubicBezTo>
                  <a:cubicBezTo>
                    <a:pt x="160792" y="572853"/>
                    <a:pt x="253460" y="710498"/>
                    <a:pt x="388106" y="776545"/>
                  </a:cubicBezTo>
                  <a:cubicBezTo>
                    <a:pt x="198872" y="764229"/>
                    <a:pt x="48854" y="605228"/>
                    <a:pt x="48854" y="412118"/>
                  </a:cubicBezTo>
                  <a:close/>
                  <a:moveTo>
                    <a:pt x="489404" y="810530"/>
                  </a:moveTo>
                  <a:cubicBezTo>
                    <a:pt x="453885" y="803586"/>
                    <a:pt x="420072" y="791851"/>
                    <a:pt x="388067" y="776545"/>
                  </a:cubicBezTo>
                  <a:cubicBezTo>
                    <a:pt x="396478" y="776735"/>
                    <a:pt x="405098" y="777030"/>
                    <a:pt x="413823" y="777030"/>
                  </a:cubicBezTo>
                  <a:cubicBezTo>
                    <a:pt x="615429" y="777030"/>
                    <a:pt x="778764" y="613934"/>
                    <a:pt x="778764" y="412118"/>
                  </a:cubicBezTo>
                  <a:cubicBezTo>
                    <a:pt x="778764" y="211588"/>
                    <a:pt x="615429" y="47101"/>
                    <a:pt x="413823" y="47101"/>
                  </a:cubicBezTo>
                  <a:cubicBezTo>
                    <a:pt x="404822" y="47101"/>
                    <a:pt x="395888" y="47454"/>
                    <a:pt x="387296" y="48073"/>
                  </a:cubicBezTo>
                  <a:cubicBezTo>
                    <a:pt x="419452" y="33357"/>
                    <a:pt x="453561" y="21641"/>
                    <a:pt x="489414" y="14583"/>
                  </a:cubicBezTo>
                  <a:cubicBezTo>
                    <a:pt x="676561" y="49749"/>
                    <a:pt x="817988" y="215455"/>
                    <a:pt x="817988" y="411890"/>
                  </a:cubicBezTo>
                  <a:cubicBezTo>
                    <a:pt x="817978" y="609705"/>
                    <a:pt x="676561" y="775411"/>
                    <a:pt x="489404" y="810530"/>
                  </a:cubicBezTo>
                  <a:close/>
                </a:path>
              </a:pathLst>
            </a:custGeom>
            <a:solidFill>
              <a:srgbClr val="E6001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ja-JP"/>
              </a:defPPr>
            </a:lstStyle>
            <a:p>
              <a:endParaRPr lang="ja-JP" altLang="en-US"/>
            </a:p>
          </p:txBody>
        </p:sp>
        <p:sp>
          <p:nvSpPr>
            <p:cNvPr id="96" name="フリーフォーム: 図形 9">
              <a:extLst>
                <a:ext uri="{FF2B5EF4-FFF2-40B4-BE49-F238E27FC236}">
                  <a16:creationId xmlns:a16="http://schemas.microsoft.com/office/drawing/2014/main" id="{81028ECA-7401-42FF-B799-D9BD87FF458D}"/>
                </a:ext>
              </a:extLst>
            </p:cNvPr>
            <p:cNvSpPr/>
            <p:nvPr/>
          </p:nvSpPr>
          <p:spPr>
            <a:xfrm>
              <a:off x="7190784" y="4524946"/>
              <a:ext cx="390525" cy="352425"/>
            </a:xfrm>
            <a:custGeom>
              <a:avLst/>
              <a:gdLst>
                <a:gd name="connsiteX0" fmla="*/ 236734 w 390525"/>
                <a:gd name="connsiteY0" fmla="*/ 350025 h 352425"/>
                <a:gd name="connsiteX1" fmla="*/ 236734 w 390525"/>
                <a:gd name="connsiteY1" fmla="*/ 48158 h 352425"/>
                <a:gd name="connsiteX2" fmla="*/ 391011 w 390525"/>
                <a:gd name="connsiteY2" fmla="*/ 48158 h 352425"/>
                <a:gd name="connsiteX3" fmla="*/ 391011 w 390525"/>
                <a:gd name="connsiteY3" fmla="*/ 7144 h 352425"/>
                <a:gd name="connsiteX4" fmla="*/ 7144 w 390525"/>
                <a:gd name="connsiteY4" fmla="*/ 7144 h 352425"/>
                <a:gd name="connsiteX5" fmla="*/ 7144 w 390525"/>
                <a:gd name="connsiteY5" fmla="*/ 48158 h 352425"/>
                <a:gd name="connsiteX6" fmla="*/ 195672 w 390525"/>
                <a:gd name="connsiteY6" fmla="*/ 48158 h 352425"/>
                <a:gd name="connsiteX7" fmla="*/ 195672 w 390525"/>
                <a:gd name="connsiteY7" fmla="*/ 310449 h 352425"/>
                <a:gd name="connsiteX8" fmla="*/ 104890 w 390525"/>
                <a:gd name="connsiteY8" fmla="*/ 310449 h 352425"/>
                <a:gd name="connsiteX9" fmla="*/ 104890 w 390525"/>
                <a:gd name="connsiteY9" fmla="*/ 350025 h 352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90525" h="352425">
                  <a:moveTo>
                    <a:pt x="236734" y="350025"/>
                  </a:moveTo>
                  <a:lnTo>
                    <a:pt x="236734" y="48158"/>
                  </a:lnTo>
                  <a:lnTo>
                    <a:pt x="391011" y="48158"/>
                  </a:lnTo>
                  <a:lnTo>
                    <a:pt x="391011" y="7144"/>
                  </a:lnTo>
                  <a:lnTo>
                    <a:pt x="7144" y="7144"/>
                  </a:lnTo>
                  <a:lnTo>
                    <a:pt x="7144" y="48158"/>
                  </a:lnTo>
                  <a:lnTo>
                    <a:pt x="195672" y="48158"/>
                  </a:lnTo>
                  <a:lnTo>
                    <a:pt x="195672" y="310449"/>
                  </a:lnTo>
                  <a:lnTo>
                    <a:pt x="104890" y="310449"/>
                  </a:lnTo>
                  <a:lnTo>
                    <a:pt x="104890" y="350025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ja-JP"/>
              </a:defPPr>
            </a:lstStyle>
            <a:p>
              <a:endParaRPr lang="ja-JP" altLang="en-US"/>
            </a:p>
          </p:txBody>
        </p:sp>
        <p:sp>
          <p:nvSpPr>
            <p:cNvPr id="97" name="フリーフォーム: 図形 10">
              <a:extLst>
                <a:ext uri="{FF2B5EF4-FFF2-40B4-BE49-F238E27FC236}">
                  <a16:creationId xmlns:a16="http://schemas.microsoft.com/office/drawing/2014/main" id="{030837EC-B751-46EF-B705-459CE2D2F44E}"/>
                </a:ext>
              </a:extLst>
            </p:cNvPr>
            <p:cNvSpPr/>
            <p:nvPr/>
          </p:nvSpPr>
          <p:spPr>
            <a:xfrm>
              <a:off x="7103392" y="4363774"/>
              <a:ext cx="476250" cy="514350"/>
            </a:xfrm>
            <a:custGeom>
              <a:avLst/>
              <a:gdLst>
                <a:gd name="connsiteX0" fmla="*/ 46339 w 476250"/>
                <a:gd name="connsiteY0" fmla="*/ 53559 h 514350"/>
                <a:gd name="connsiteX1" fmla="*/ 7144 w 476250"/>
                <a:gd name="connsiteY1" fmla="*/ 511216 h 514350"/>
                <a:gd name="connsiteX2" fmla="*/ 46806 w 476250"/>
                <a:gd name="connsiteY2" fmla="*/ 511216 h 514350"/>
                <a:gd name="connsiteX3" fmla="*/ 83896 w 476250"/>
                <a:gd name="connsiteY3" fmla="*/ 94555 h 514350"/>
                <a:gd name="connsiteX4" fmla="*/ 478403 w 476250"/>
                <a:gd name="connsiteY4" fmla="*/ 94555 h 514350"/>
                <a:gd name="connsiteX5" fmla="*/ 478403 w 476250"/>
                <a:gd name="connsiteY5" fmla="*/ 53559 h 514350"/>
                <a:gd name="connsiteX6" fmla="*/ 283064 w 476250"/>
                <a:gd name="connsiteY6" fmla="*/ 53559 h 514350"/>
                <a:gd name="connsiteX7" fmla="*/ 283064 w 476250"/>
                <a:gd name="connsiteY7" fmla="*/ 7144 h 514350"/>
                <a:gd name="connsiteX8" fmla="*/ 238735 w 476250"/>
                <a:gd name="connsiteY8" fmla="*/ 7144 h 514350"/>
                <a:gd name="connsiteX9" fmla="*/ 238735 w 476250"/>
                <a:gd name="connsiteY9" fmla="*/ 53559 h 514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76250" h="514350">
                  <a:moveTo>
                    <a:pt x="46339" y="53559"/>
                  </a:moveTo>
                  <a:lnTo>
                    <a:pt x="7144" y="511216"/>
                  </a:lnTo>
                  <a:lnTo>
                    <a:pt x="46806" y="511216"/>
                  </a:lnTo>
                  <a:lnTo>
                    <a:pt x="83896" y="94555"/>
                  </a:lnTo>
                  <a:lnTo>
                    <a:pt x="478403" y="94555"/>
                  </a:lnTo>
                  <a:lnTo>
                    <a:pt x="478403" y="53559"/>
                  </a:lnTo>
                  <a:lnTo>
                    <a:pt x="283064" y="53559"/>
                  </a:lnTo>
                  <a:lnTo>
                    <a:pt x="283064" y="7144"/>
                  </a:lnTo>
                  <a:lnTo>
                    <a:pt x="238735" y="7144"/>
                  </a:lnTo>
                  <a:lnTo>
                    <a:pt x="238735" y="53559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ja-JP"/>
              </a:defPPr>
            </a:lstStyle>
            <a:p>
              <a:endParaRPr lang="ja-JP" altLang="en-US"/>
            </a:p>
          </p:txBody>
        </p:sp>
        <p:sp>
          <p:nvSpPr>
            <p:cNvPr id="98" name="フリーフォーム: 図形 11">
              <a:extLst>
                <a:ext uri="{FF2B5EF4-FFF2-40B4-BE49-F238E27FC236}">
                  <a16:creationId xmlns:a16="http://schemas.microsoft.com/office/drawing/2014/main" id="{910A8F01-833E-4649-A3AD-F2A5CA1B7357}"/>
                </a:ext>
              </a:extLst>
            </p:cNvPr>
            <p:cNvSpPr/>
            <p:nvPr/>
          </p:nvSpPr>
          <p:spPr>
            <a:xfrm>
              <a:off x="6484267" y="4397940"/>
              <a:ext cx="476250" cy="476250"/>
            </a:xfrm>
            <a:custGeom>
              <a:avLst/>
              <a:gdLst>
                <a:gd name="connsiteX0" fmla="*/ 477383 w 476250"/>
                <a:gd name="connsiteY0" fmla="*/ 477031 h 476250"/>
                <a:gd name="connsiteX1" fmla="*/ 477383 w 476250"/>
                <a:gd name="connsiteY1" fmla="*/ 437455 h 476250"/>
                <a:gd name="connsiteX2" fmla="*/ 329889 w 476250"/>
                <a:gd name="connsiteY2" fmla="*/ 437455 h 476250"/>
                <a:gd name="connsiteX3" fmla="*/ 329889 w 476250"/>
                <a:gd name="connsiteY3" fmla="*/ 218884 h 476250"/>
                <a:gd name="connsiteX4" fmla="*/ 477383 w 476250"/>
                <a:gd name="connsiteY4" fmla="*/ 218884 h 476250"/>
                <a:gd name="connsiteX5" fmla="*/ 477383 w 476250"/>
                <a:gd name="connsiteY5" fmla="*/ 179241 h 476250"/>
                <a:gd name="connsiteX6" fmla="*/ 262509 w 476250"/>
                <a:gd name="connsiteY6" fmla="*/ 179241 h 476250"/>
                <a:gd name="connsiteX7" fmla="*/ 262509 w 476250"/>
                <a:gd name="connsiteY7" fmla="*/ 7144 h 476250"/>
                <a:gd name="connsiteX8" fmla="*/ 223333 w 476250"/>
                <a:gd name="connsiteY8" fmla="*/ 7144 h 476250"/>
                <a:gd name="connsiteX9" fmla="*/ 223333 w 476250"/>
                <a:gd name="connsiteY9" fmla="*/ 179241 h 476250"/>
                <a:gd name="connsiteX10" fmla="*/ 7144 w 476250"/>
                <a:gd name="connsiteY10" fmla="*/ 179241 h 476250"/>
                <a:gd name="connsiteX11" fmla="*/ 7144 w 476250"/>
                <a:gd name="connsiteY11" fmla="*/ 218884 h 476250"/>
                <a:gd name="connsiteX12" fmla="*/ 143856 w 476250"/>
                <a:gd name="connsiteY12" fmla="*/ 218884 h 476250"/>
                <a:gd name="connsiteX13" fmla="*/ 23917 w 476250"/>
                <a:gd name="connsiteY13" fmla="*/ 477031 h 476250"/>
                <a:gd name="connsiteX14" fmla="*/ 68647 w 476250"/>
                <a:gd name="connsiteY14" fmla="*/ 477031 h 476250"/>
                <a:gd name="connsiteX15" fmla="*/ 189119 w 476250"/>
                <a:gd name="connsiteY15" fmla="*/ 218884 h 476250"/>
                <a:gd name="connsiteX16" fmla="*/ 288893 w 476250"/>
                <a:gd name="connsiteY16" fmla="*/ 218884 h 476250"/>
                <a:gd name="connsiteX17" fmla="*/ 288893 w 476250"/>
                <a:gd name="connsiteY17" fmla="*/ 477031 h 476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76250" h="476250">
                  <a:moveTo>
                    <a:pt x="477383" y="477031"/>
                  </a:moveTo>
                  <a:lnTo>
                    <a:pt x="477383" y="437455"/>
                  </a:lnTo>
                  <a:lnTo>
                    <a:pt x="329889" y="437455"/>
                  </a:lnTo>
                  <a:lnTo>
                    <a:pt x="329889" y="218884"/>
                  </a:lnTo>
                  <a:lnTo>
                    <a:pt x="477383" y="218884"/>
                  </a:lnTo>
                  <a:lnTo>
                    <a:pt x="477383" y="179241"/>
                  </a:lnTo>
                  <a:lnTo>
                    <a:pt x="262509" y="179241"/>
                  </a:lnTo>
                  <a:lnTo>
                    <a:pt x="262509" y="7144"/>
                  </a:lnTo>
                  <a:lnTo>
                    <a:pt x="223333" y="7144"/>
                  </a:lnTo>
                  <a:lnTo>
                    <a:pt x="223333" y="179241"/>
                  </a:lnTo>
                  <a:lnTo>
                    <a:pt x="7144" y="179241"/>
                  </a:lnTo>
                  <a:lnTo>
                    <a:pt x="7144" y="218884"/>
                  </a:lnTo>
                  <a:lnTo>
                    <a:pt x="143856" y="218884"/>
                  </a:lnTo>
                  <a:lnTo>
                    <a:pt x="23917" y="477031"/>
                  </a:lnTo>
                  <a:lnTo>
                    <a:pt x="68647" y="477031"/>
                  </a:lnTo>
                  <a:lnTo>
                    <a:pt x="189119" y="218884"/>
                  </a:lnTo>
                  <a:lnTo>
                    <a:pt x="288893" y="218884"/>
                  </a:lnTo>
                  <a:lnTo>
                    <a:pt x="288893" y="477031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ja-JP"/>
              </a:defPPr>
            </a:lstStyle>
            <a:p>
              <a:endParaRPr lang="ja-JP" altLang="en-US"/>
            </a:p>
          </p:txBody>
        </p:sp>
        <p:sp>
          <p:nvSpPr>
            <p:cNvPr id="99" name="フリーフォーム: 図形 12">
              <a:extLst>
                <a:ext uri="{FF2B5EF4-FFF2-40B4-BE49-F238E27FC236}">
                  <a16:creationId xmlns:a16="http://schemas.microsoft.com/office/drawing/2014/main" id="{D82D9FCF-1CB5-45F2-9B69-F995CF72F425}"/>
                </a:ext>
              </a:extLst>
            </p:cNvPr>
            <p:cNvSpPr/>
            <p:nvPr/>
          </p:nvSpPr>
          <p:spPr>
            <a:xfrm>
              <a:off x="6793496" y="4397940"/>
              <a:ext cx="142875" cy="161925"/>
            </a:xfrm>
            <a:custGeom>
              <a:avLst/>
              <a:gdLst>
                <a:gd name="connsiteX0" fmla="*/ 140103 w 142875"/>
                <a:gd name="connsiteY0" fmla="*/ 7144 h 161925"/>
                <a:gd name="connsiteX1" fmla="*/ 94688 w 142875"/>
                <a:gd name="connsiteY1" fmla="*/ 7144 h 161925"/>
                <a:gd name="connsiteX2" fmla="*/ 7144 w 142875"/>
                <a:gd name="connsiteY2" fmla="*/ 156038 h 161925"/>
                <a:gd name="connsiteX3" fmla="*/ 54502 w 142875"/>
                <a:gd name="connsiteY3" fmla="*/ 156038 h 161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2875" h="161925">
                  <a:moveTo>
                    <a:pt x="140103" y="7144"/>
                  </a:moveTo>
                  <a:lnTo>
                    <a:pt x="94688" y="7144"/>
                  </a:lnTo>
                  <a:lnTo>
                    <a:pt x="7144" y="156038"/>
                  </a:lnTo>
                  <a:lnTo>
                    <a:pt x="54502" y="156038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ja-JP"/>
              </a:defPPr>
            </a:lstStyle>
            <a:p>
              <a:endParaRPr lang="ja-JP" altLang="en-US"/>
            </a:p>
          </p:txBody>
        </p:sp>
        <p:sp>
          <p:nvSpPr>
            <p:cNvPr id="100" name="フリーフォーム: 図形 13">
              <a:extLst>
                <a:ext uri="{FF2B5EF4-FFF2-40B4-BE49-F238E27FC236}">
                  <a16:creationId xmlns:a16="http://schemas.microsoft.com/office/drawing/2014/main" id="{BA7F4ADC-2F43-4472-9DB8-F9789A28A9B0}"/>
                </a:ext>
              </a:extLst>
            </p:cNvPr>
            <p:cNvSpPr/>
            <p:nvPr/>
          </p:nvSpPr>
          <p:spPr>
            <a:xfrm>
              <a:off x="6513375" y="4397940"/>
              <a:ext cx="142875" cy="161925"/>
            </a:xfrm>
            <a:custGeom>
              <a:avLst/>
              <a:gdLst>
                <a:gd name="connsiteX0" fmla="*/ 139398 w 142875"/>
                <a:gd name="connsiteY0" fmla="*/ 156038 h 161925"/>
                <a:gd name="connsiteX1" fmla="*/ 52445 w 142875"/>
                <a:gd name="connsiteY1" fmla="*/ 7144 h 161925"/>
                <a:gd name="connsiteX2" fmla="*/ 7144 w 142875"/>
                <a:gd name="connsiteY2" fmla="*/ 7144 h 161925"/>
                <a:gd name="connsiteX3" fmla="*/ 92069 w 142875"/>
                <a:gd name="connsiteY3" fmla="*/ 156038 h 161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2875" h="161925">
                  <a:moveTo>
                    <a:pt x="139398" y="156038"/>
                  </a:moveTo>
                  <a:lnTo>
                    <a:pt x="52445" y="7144"/>
                  </a:lnTo>
                  <a:lnTo>
                    <a:pt x="7144" y="7144"/>
                  </a:lnTo>
                  <a:lnTo>
                    <a:pt x="92069" y="156038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ja-JP"/>
              </a:defPPr>
            </a:lstStyle>
            <a:p>
              <a:endParaRPr lang="ja-JP" altLang="en-US"/>
            </a:p>
          </p:txBody>
        </p:sp>
        <p:sp>
          <p:nvSpPr>
            <p:cNvPr id="101" name="フリーフォーム: 図形 14">
              <a:extLst>
                <a:ext uri="{FF2B5EF4-FFF2-40B4-BE49-F238E27FC236}">
                  <a16:creationId xmlns:a16="http://schemas.microsoft.com/office/drawing/2014/main" id="{5040B39F-D152-4517-B17D-5AAACA5F6436}"/>
                </a:ext>
              </a:extLst>
            </p:cNvPr>
            <p:cNvSpPr/>
            <p:nvPr/>
          </p:nvSpPr>
          <p:spPr>
            <a:xfrm>
              <a:off x="6150387" y="4397940"/>
              <a:ext cx="219075" cy="476250"/>
            </a:xfrm>
            <a:custGeom>
              <a:avLst/>
              <a:gdLst>
                <a:gd name="connsiteX0" fmla="*/ 11240 w 219075"/>
                <a:gd name="connsiteY0" fmla="*/ 304905 h 476250"/>
                <a:gd name="connsiteX1" fmla="*/ 46939 w 219075"/>
                <a:gd name="connsiteY1" fmla="*/ 304905 h 476250"/>
                <a:gd name="connsiteX2" fmla="*/ 7144 w 219075"/>
                <a:gd name="connsiteY2" fmla="*/ 477040 h 476250"/>
                <a:gd name="connsiteX3" fmla="*/ 48559 w 219075"/>
                <a:gd name="connsiteY3" fmla="*/ 477040 h 476250"/>
                <a:gd name="connsiteX4" fmla="*/ 88278 w 219075"/>
                <a:gd name="connsiteY4" fmla="*/ 304905 h 476250"/>
                <a:gd name="connsiteX5" fmla="*/ 112071 w 219075"/>
                <a:gd name="connsiteY5" fmla="*/ 304905 h 476250"/>
                <a:gd name="connsiteX6" fmla="*/ 112071 w 219075"/>
                <a:gd name="connsiteY6" fmla="*/ 477040 h 476250"/>
                <a:gd name="connsiteX7" fmla="*/ 219446 w 219075"/>
                <a:gd name="connsiteY7" fmla="*/ 477040 h 476250"/>
                <a:gd name="connsiteX8" fmla="*/ 219446 w 219075"/>
                <a:gd name="connsiteY8" fmla="*/ 437455 h 476250"/>
                <a:gd name="connsiteX9" fmla="*/ 152572 w 219075"/>
                <a:gd name="connsiteY9" fmla="*/ 437455 h 476250"/>
                <a:gd name="connsiteX10" fmla="*/ 152572 w 219075"/>
                <a:gd name="connsiteY10" fmla="*/ 304905 h 476250"/>
                <a:gd name="connsiteX11" fmla="*/ 193015 w 219075"/>
                <a:gd name="connsiteY11" fmla="*/ 304905 h 476250"/>
                <a:gd name="connsiteX12" fmla="*/ 193015 w 219075"/>
                <a:gd name="connsiteY12" fmla="*/ 7144 h 476250"/>
                <a:gd name="connsiteX13" fmla="*/ 11240 w 219075"/>
                <a:gd name="connsiteY13" fmla="*/ 7144 h 476250"/>
                <a:gd name="connsiteX14" fmla="*/ 11240 w 219075"/>
                <a:gd name="connsiteY14" fmla="*/ 304905 h 476250"/>
                <a:gd name="connsiteX15" fmla="*/ 51740 w 219075"/>
                <a:gd name="connsiteY15" fmla="*/ 46682 h 476250"/>
                <a:gd name="connsiteX16" fmla="*/ 152572 w 219075"/>
                <a:gd name="connsiteY16" fmla="*/ 46682 h 476250"/>
                <a:gd name="connsiteX17" fmla="*/ 152572 w 219075"/>
                <a:gd name="connsiteY17" fmla="*/ 93173 h 476250"/>
                <a:gd name="connsiteX18" fmla="*/ 51740 w 219075"/>
                <a:gd name="connsiteY18" fmla="*/ 93173 h 476250"/>
                <a:gd name="connsiteX19" fmla="*/ 51740 w 219075"/>
                <a:gd name="connsiteY19" fmla="*/ 46682 h 476250"/>
                <a:gd name="connsiteX20" fmla="*/ 51740 w 219075"/>
                <a:gd name="connsiteY20" fmla="*/ 132826 h 476250"/>
                <a:gd name="connsiteX21" fmla="*/ 152572 w 219075"/>
                <a:gd name="connsiteY21" fmla="*/ 132826 h 476250"/>
                <a:gd name="connsiteX22" fmla="*/ 152572 w 219075"/>
                <a:gd name="connsiteY22" fmla="*/ 179241 h 476250"/>
                <a:gd name="connsiteX23" fmla="*/ 51740 w 219075"/>
                <a:gd name="connsiteY23" fmla="*/ 179241 h 476250"/>
                <a:gd name="connsiteX24" fmla="*/ 51740 w 219075"/>
                <a:gd name="connsiteY24" fmla="*/ 132826 h 476250"/>
                <a:gd name="connsiteX25" fmla="*/ 51740 w 219075"/>
                <a:gd name="connsiteY25" fmla="*/ 265338 h 476250"/>
                <a:gd name="connsiteX26" fmla="*/ 51740 w 219075"/>
                <a:gd name="connsiteY26" fmla="*/ 218884 h 476250"/>
                <a:gd name="connsiteX27" fmla="*/ 152572 w 219075"/>
                <a:gd name="connsiteY27" fmla="*/ 218884 h 476250"/>
                <a:gd name="connsiteX28" fmla="*/ 152572 w 219075"/>
                <a:gd name="connsiteY28" fmla="*/ 265338 h 476250"/>
                <a:gd name="connsiteX29" fmla="*/ 51740 w 219075"/>
                <a:gd name="connsiteY29" fmla="*/ 265338 h 476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219075" h="476250">
                  <a:moveTo>
                    <a:pt x="11240" y="304905"/>
                  </a:moveTo>
                  <a:lnTo>
                    <a:pt x="46939" y="304905"/>
                  </a:lnTo>
                  <a:lnTo>
                    <a:pt x="7144" y="477040"/>
                  </a:lnTo>
                  <a:lnTo>
                    <a:pt x="48559" y="477040"/>
                  </a:lnTo>
                  <a:lnTo>
                    <a:pt x="88278" y="304905"/>
                  </a:lnTo>
                  <a:lnTo>
                    <a:pt x="112071" y="304905"/>
                  </a:lnTo>
                  <a:lnTo>
                    <a:pt x="112071" y="477040"/>
                  </a:lnTo>
                  <a:lnTo>
                    <a:pt x="219446" y="477040"/>
                  </a:lnTo>
                  <a:lnTo>
                    <a:pt x="219446" y="437455"/>
                  </a:lnTo>
                  <a:lnTo>
                    <a:pt x="152572" y="437455"/>
                  </a:lnTo>
                  <a:lnTo>
                    <a:pt x="152572" y="304905"/>
                  </a:lnTo>
                  <a:lnTo>
                    <a:pt x="193015" y="304905"/>
                  </a:lnTo>
                  <a:lnTo>
                    <a:pt x="193015" y="7144"/>
                  </a:lnTo>
                  <a:lnTo>
                    <a:pt x="11240" y="7144"/>
                  </a:lnTo>
                  <a:lnTo>
                    <a:pt x="11240" y="304905"/>
                  </a:lnTo>
                  <a:close/>
                  <a:moveTo>
                    <a:pt x="51740" y="46682"/>
                  </a:moveTo>
                  <a:lnTo>
                    <a:pt x="152572" y="46682"/>
                  </a:lnTo>
                  <a:lnTo>
                    <a:pt x="152572" y="93173"/>
                  </a:lnTo>
                  <a:lnTo>
                    <a:pt x="51740" y="93173"/>
                  </a:lnTo>
                  <a:lnTo>
                    <a:pt x="51740" y="46682"/>
                  </a:lnTo>
                  <a:close/>
                  <a:moveTo>
                    <a:pt x="51740" y="132826"/>
                  </a:moveTo>
                  <a:lnTo>
                    <a:pt x="152572" y="132826"/>
                  </a:lnTo>
                  <a:lnTo>
                    <a:pt x="152572" y="179241"/>
                  </a:lnTo>
                  <a:lnTo>
                    <a:pt x="51740" y="179241"/>
                  </a:lnTo>
                  <a:lnTo>
                    <a:pt x="51740" y="132826"/>
                  </a:lnTo>
                  <a:close/>
                  <a:moveTo>
                    <a:pt x="51740" y="265338"/>
                  </a:moveTo>
                  <a:lnTo>
                    <a:pt x="51740" y="218884"/>
                  </a:lnTo>
                  <a:lnTo>
                    <a:pt x="152572" y="218884"/>
                  </a:lnTo>
                  <a:lnTo>
                    <a:pt x="152572" y="265338"/>
                  </a:lnTo>
                  <a:lnTo>
                    <a:pt x="51740" y="265338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ja-JP"/>
              </a:defPPr>
            </a:lstStyle>
            <a:p>
              <a:endParaRPr lang="ja-JP" altLang="en-US"/>
            </a:p>
          </p:txBody>
        </p:sp>
        <p:sp>
          <p:nvSpPr>
            <p:cNvPr id="102" name="フリーフォーム: 図形 15">
              <a:extLst>
                <a:ext uri="{FF2B5EF4-FFF2-40B4-BE49-F238E27FC236}">
                  <a16:creationId xmlns:a16="http://schemas.microsoft.com/office/drawing/2014/main" id="{B3F451FB-EA75-4241-BD27-E1820141DC9A}"/>
                </a:ext>
              </a:extLst>
            </p:cNvPr>
            <p:cNvSpPr/>
            <p:nvPr/>
          </p:nvSpPr>
          <p:spPr>
            <a:xfrm>
              <a:off x="5863313" y="4363783"/>
              <a:ext cx="285750" cy="514350"/>
            </a:xfrm>
            <a:custGeom>
              <a:avLst/>
              <a:gdLst>
                <a:gd name="connsiteX0" fmla="*/ 284912 w 285750"/>
                <a:gd name="connsiteY0" fmla="*/ 511207 h 514350"/>
                <a:gd name="connsiteX1" fmla="*/ 284912 w 285750"/>
                <a:gd name="connsiteY1" fmla="*/ 471621 h 514350"/>
                <a:gd name="connsiteX2" fmla="*/ 214093 w 285750"/>
                <a:gd name="connsiteY2" fmla="*/ 471621 h 514350"/>
                <a:gd name="connsiteX3" fmla="*/ 214093 w 285750"/>
                <a:gd name="connsiteY3" fmla="*/ 425186 h 514350"/>
                <a:gd name="connsiteX4" fmla="*/ 284912 w 285750"/>
                <a:gd name="connsiteY4" fmla="*/ 425186 h 514350"/>
                <a:gd name="connsiteX5" fmla="*/ 284912 w 285750"/>
                <a:gd name="connsiteY5" fmla="*/ 385543 h 514350"/>
                <a:gd name="connsiteX6" fmla="*/ 214093 w 285750"/>
                <a:gd name="connsiteY6" fmla="*/ 385543 h 514350"/>
                <a:gd name="connsiteX7" fmla="*/ 214093 w 285750"/>
                <a:gd name="connsiteY7" fmla="*/ 339071 h 514350"/>
                <a:gd name="connsiteX8" fmla="*/ 284912 w 285750"/>
                <a:gd name="connsiteY8" fmla="*/ 339071 h 514350"/>
                <a:gd name="connsiteX9" fmla="*/ 284912 w 285750"/>
                <a:gd name="connsiteY9" fmla="*/ 299504 h 514350"/>
                <a:gd name="connsiteX10" fmla="*/ 214093 w 285750"/>
                <a:gd name="connsiteY10" fmla="*/ 299504 h 514350"/>
                <a:gd name="connsiteX11" fmla="*/ 214093 w 285750"/>
                <a:gd name="connsiteY11" fmla="*/ 253051 h 514350"/>
                <a:gd name="connsiteX12" fmla="*/ 284912 w 285750"/>
                <a:gd name="connsiteY12" fmla="*/ 253051 h 514350"/>
                <a:gd name="connsiteX13" fmla="*/ 284912 w 285750"/>
                <a:gd name="connsiteY13" fmla="*/ 213408 h 514350"/>
                <a:gd name="connsiteX14" fmla="*/ 214093 w 285750"/>
                <a:gd name="connsiteY14" fmla="*/ 213408 h 514350"/>
                <a:gd name="connsiteX15" fmla="*/ 214093 w 285750"/>
                <a:gd name="connsiteY15" fmla="*/ 181318 h 514350"/>
                <a:gd name="connsiteX16" fmla="*/ 173574 w 285750"/>
                <a:gd name="connsiteY16" fmla="*/ 181318 h 514350"/>
                <a:gd name="connsiteX17" fmla="*/ 173574 w 285750"/>
                <a:gd name="connsiteY17" fmla="*/ 213408 h 514350"/>
                <a:gd name="connsiteX18" fmla="*/ 96479 w 285750"/>
                <a:gd name="connsiteY18" fmla="*/ 213408 h 514350"/>
                <a:gd name="connsiteX19" fmla="*/ 122729 w 285750"/>
                <a:gd name="connsiteY19" fmla="*/ 166992 h 514350"/>
                <a:gd name="connsiteX20" fmla="*/ 284912 w 285750"/>
                <a:gd name="connsiteY20" fmla="*/ 166992 h 514350"/>
                <a:gd name="connsiteX21" fmla="*/ 284912 w 285750"/>
                <a:gd name="connsiteY21" fmla="*/ 127340 h 514350"/>
                <a:gd name="connsiteX22" fmla="*/ 146256 w 285750"/>
                <a:gd name="connsiteY22" fmla="*/ 127340 h 514350"/>
                <a:gd name="connsiteX23" fmla="*/ 172412 w 285750"/>
                <a:gd name="connsiteY23" fmla="*/ 80848 h 514350"/>
                <a:gd name="connsiteX24" fmla="*/ 284912 w 285750"/>
                <a:gd name="connsiteY24" fmla="*/ 80848 h 514350"/>
                <a:gd name="connsiteX25" fmla="*/ 284912 w 285750"/>
                <a:gd name="connsiteY25" fmla="*/ 41310 h 514350"/>
                <a:gd name="connsiteX26" fmla="*/ 90135 w 285750"/>
                <a:gd name="connsiteY26" fmla="*/ 41310 h 514350"/>
                <a:gd name="connsiteX27" fmla="*/ 109737 w 285750"/>
                <a:gd name="connsiteY27" fmla="*/ 7144 h 514350"/>
                <a:gd name="connsiteX28" fmla="*/ 63189 w 285750"/>
                <a:gd name="connsiteY28" fmla="*/ 7144 h 514350"/>
                <a:gd name="connsiteX29" fmla="*/ 20288 w 285750"/>
                <a:gd name="connsiteY29" fmla="*/ 80848 h 514350"/>
                <a:gd name="connsiteX30" fmla="*/ 125778 w 285750"/>
                <a:gd name="connsiteY30" fmla="*/ 80848 h 514350"/>
                <a:gd name="connsiteX31" fmla="*/ 99622 w 285750"/>
                <a:gd name="connsiteY31" fmla="*/ 127340 h 514350"/>
                <a:gd name="connsiteX32" fmla="*/ 20288 w 285750"/>
                <a:gd name="connsiteY32" fmla="*/ 127340 h 514350"/>
                <a:gd name="connsiteX33" fmla="*/ 20288 w 285750"/>
                <a:gd name="connsiteY33" fmla="*/ 166992 h 514350"/>
                <a:gd name="connsiteX34" fmla="*/ 76105 w 285750"/>
                <a:gd name="connsiteY34" fmla="*/ 166992 h 514350"/>
                <a:gd name="connsiteX35" fmla="*/ 7144 w 285750"/>
                <a:gd name="connsiteY35" fmla="*/ 287188 h 514350"/>
                <a:gd name="connsiteX36" fmla="*/ 53730 w 285750"/>
                <a:gd name="connsiteY36" fmla="*/ 287188 h 514350"/>
                <a:gd name="connsiteX37" fmla="*/ 62941 w 285750"/>
                <a:gd name="connsiteY37" fmla="*/ 271129 h 514350"/>
                <a:gd name="connsiteX38" fmla="*/ 62941 w 285750"/>
                <a:gd name="connsiteY38" fmla="*/ 511207 h 514350"/>
                <a:gd name="connsiteX39" fmla="*/ 284912 w 285750"/>
                <a:gd name="connsiteY39" fmla="*/ 511207 h 514350"/>
                <a:gd name="connsiteX40" fmla="*/ 173574 w 285750"/>
                <a:gd name="connsiteY40" fmla="*/ 471611 h 514350"/>
                <a:gd name="connsiteX41" fmla="*/ 103270 w 285750"/>
                <a:gd name="connsiteY41" fmla="*/ 471611 h 514350"/>
                <a:gd name="connsiteX42" fmla="*/ 103270 w 285750"/>
                <a:gd name="connsiteY42" fmla="*/ 425177 h 514350"/>
                <a:gd name="connsiteX43" fmla="*/ 173574 w 285750"/>
                <a:gd name="connsiteY43" fmla="*/ 425177 h 514350"/>
                <a:gd name="connsiteX44" fmla="*/ 173574 w 285750"/>
                <a:gd name="connsiteY44" fmla="*/ 471611 h 514350"/>
                <a:gd name="connsiteX45" fmla="*/ 173574 w 285750"/>
                <a:gd name="connsiteY45" fmla="*/ 385534 h 514350"/>
                <a:gd name="connsiteX46" fmla="*/ 103270 w 285750"/>
                <a:gd name="connsiteY46" fmla="*/ 385534 h 514350"/>
                <a:gd name="connsiteX47" fmla="*/ 103270 w 285750"/>
                <a:gd name="connsiteY47" fmla="*/ 339061 h 514350"/>
                <a:gd name="connsiteX48" fmla="*/ 173574 w 285750"/>
                <a:gd name="connsiteY48" fmla="*/ 339061 h 514350"/>
                <a:gd name="connsiteX49" fmla="*/ 173574 w 285750"/>
                <a:gd name="connsiteY49" fmla="*/ 385534 h 514350"/>
                <a:gd name="connsiteX50" fmla="*/ 173574 w 285750"/>
                <a:gd name="connsiteY50" fmla="*/ 253041 h 514350"/>
                <a:gd name="connsiteX51" fmla="*/ 173574 w 285750"/>
                <a:gd name="connsiteY51" fmla="*/ 299495 h 514350"/>
                <a:gd name="connsiteX52" fmla="*/ 103270 w 285750"/>
                <a:gd name="connsiteY52" fmla="*/ 299495 h 514350"/>
                <a:gd name="connsiteX53" fmla="*/ 103270 w 285750"/>
                <a:gd name="connsiteY53" fmla="*/ 253041 h 514350"/>
                <a:gd name="connsiteX54" fmla="*/ 173574 w 285750"/>
                <a:gd name="connsiteY54" fmla="*/ 253041 h 514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</a:cxnLst>
              <a:rect l="l" t="t" r="r" b="b"/>
              <a:pathLst>
                <a:path w="285750" h="514350">
                  <a:moveTo>
                    <a:pt x="284912" y="511207"/>
                  </a:moveTo>
                  <a:lnTo>
                    <a:pt x="284912" y="471621"/>
                  </a:lnTo>
                  <a:lnTo>
                    <a:pt x="214093" y="471621"/>
                  </a:lnTo>
                  <a:lnTo>
                    <a:pt x="214093" y="425186"/>
                  </a:lnTo>
                  <a:lnTo>
                    <a:pt x="284912" y="425186"/>
                  </a:lnTo>
                  <a:lnTo>
                    <a:pt x="284912" y="385543"/>
                  </a:lnTo>
                  <a:lnTo>
                    <a:pt x="214093" y="385543"/>
                  </a:lnTo>
                  <a:lnTo>
                    <a:pt x="214093" y="339071"/>
                  </a:lnTo>
                  <a:lnTo>
                    <a:pt x="284912" y="339071"/>
                  </a:lnTo>
                  <a:lnTo>
                    <a:pt x="284912" y="299504"/>
                  </a:lnTo>
                  <a:lnTo>
                    <a:pt x="214093" y="299504"/>
                  </a:lnTo>
                  <a:lnTo>
                    <a:pt x="214093" y="253051"/>
                  </a:lnTo>
                  <a:lnTo>
                    <a:pt x="284912" y="253051"/>
                  </a:lnTo>
                  <a:lnTo>
                    <a:pt x="284912" y="213408"/>
                  </a:lnTo>
                  <a:lnTo>
                    <a:pt x="214093" y="213408"/>
                  </a:lnTo>
                  <a:lnTo>
                    <a:pt x="214093" y="181318"/>
                  </a:lnTo>
                  <a:lnTo>
                    <a:pt x="173574" y="181318"/>
                  </a:lnTo>
                  <a:lnTo>
                    <a:pt x="173574" y="213408"/>
                  </a:lnTo>
                  <a:lnTo>
                    <a:pt x="96479" y="213408"/>
                  </a:lnTo>
                  <a:lnTo>
                    <a:pt x="122729" y="166992"/>
                  </a:lnTo>
                  <a:lnTo>
                    <a:pt x="284912" y="166992"/>
                  </a:lnTo>
                  <a:lnTo>
                    <a:pt x="284912" y="127340"/>
                  </a:lnTo>
                  <a:lnTo>
                    <a:pt x="146256" y="127340"/>
                  </a:lnTo>
                  <a:lnTo>
                    <a:pt x="172412" y="80848"/>
                  </a:lnTo>
                  <a:lnTo>
                    <a:pt x="284912" y="80848"/>
                  </a:lnTo>
                  <a:lnTo>
                    <a:pt x="284912" y="41310"/>
                  </a:lnTo>
                  <a:lnTo>
                    <a:pt x="90135" y="41310"/>
                  </a:lnTo>
                  <a:lnTo>
                    <a:pt x="109737" y="7144"/>
                  </a:lnTo>
                  <a:lnTo>
                    <a:pt x="63189" y="7144"/>
                  </a:lnTo>
                  <a:lnTo>
                    <a:pt x="20288" y="80848"/>
                  </a:lnTo>
                  <a:lnTo>
                    <a:pt x="125778" y="80848"/>
                  </a:lnTo>
                  <a:lnTo>
                    <a:pt x="99622" y="127340"/>
                  </a:lnTo>
                  <a:lnTo>
                    <a:pt x="20288" y="127340"/>
                  </a:lnTo>
                  <a:lnTo>
                    <a:pt x="20288" y="166992"/>
                  </a:lnTo>
                  <a:lnTo>
                    <a:pt x="76105" y="166992"/>
                  </a:lnTo>
                  <a:lnTo>
                    <a:pt x="7144" y="287188"/>
                  </a:lnTo>
                  <a:lnTo>
                    <a:pt x="53730" y="287188"/>
                  </a:lnTo>
                  <a:lnTo>
                    <a:pt x="62941" y="271129"/>
                  </a:lnTo>
                  <a:lnTo>
                    <a:pt x="62941" y="511207"/>
                  </a:lnTo>
                  <a:lnTo>
                    <a:pt x="284912" y="511207"/>
                  </a:lnTo>
                  <a:close/>
                  <a:moveTo>
                    <a:pt x="173574" y="471611"/>
                  </a:moveTo>
                  <a:lnTo>
                    <a:pt x="103270" y="471611"/>
                  </a:lnTo>
                  <a:lnTo>
                    <a:pt x="103270" y="425177"/>
                  </a:lnTo>
                  <a:lnTo>
                    <a:pt x="173574" y="425177"/>
                  </a:lnTo>
                  <a:lnTo>
                    <a:pt x="173574" y="471611"/>
                  </a:lnTo>
                  <a:close/>
                  <a:moveTo>
                    <a:pt x="173574" y="385534"/>
                  </a:moveTo>
                  <a:lnTo>
                    <a:pt x="103270" y="385534"/>
                  </a:lnTo>
                  <a:lnTo>
                    <a:pt x="103270" y="339061"/>
                  </a:lnTo>
                  <a:lnTo>
                    <a:pt x="173574" y="339061"/>
                  </a:lnTo>
                  <a:lnTo>
                    <a:pt x="173574" y="385534"/>
                  </a:lnTo>
                  <a:close/>
                  <a:moveTo>
                    <a:pt x="173574" y="253041"/>
                  </a:moveTo>
                  <a:lnTo>
                    <a:pt x="173574" y="299495"/>
                  </a:lnTo>
                  <a:lnTo>
                    <a:pt x="103270" y="299495"/>
                  </a:lnTo>
                  <a:lnTo>
                    <a:pt x="103270" y="253041"/>
                  </a:lnTo>
                  <a:lnTo>
                    <a:pt x="173574" y="253041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ja-JP"/>
              </a:defPPr>
            </a:lstStyle>
            <a:p>
              <a:endParaRPr lang="ja-JP" altLang="en-US"/>
            </a:p>
          </p:txBody>
        </p:sp>
        <p:sp>
          <p:nvSpPr>
            <p:cNvPr id="103" name="フリーフォーム: 図形 16">
              <a:extLst>
                <a:ext uri="{FF2B5EF4-FFF2-40B4-BE49-F238E27FC236}">
                  <a16:creationId xmlns:a16="http://schemas.microsoft.com/office/drawing/2014/main" id="{5392972C-FC9F-478F-8F94-E0EA4FE864ED}"/>
                </a:ext>
              </a:extLst>
            </p:cNvPr>
            <p:cNvSpPr/>
            <p:nvPr/>
          </p:nvSpPr>
          <p:spPr>
            <a:xfrm>
              <a:off x="5899880" y="4139269"/>
              <a:ext cx="190500" cy="200025"/>
            </a:xfrm>
            <a:custGeom>
              <a:avLst/>
              <a:gdLst>
                <a:gd name="connsiteX0" fmla="*/ 184747 w 190500"/>
                <a:gd name="connsiteY0" fmla="*/ 7144 h 200025"/>
                <a:gd name="connsiteX1" fmla="*/ 184747 w 190500"/>
                <a:gd name="connsiteY1" fmla="*/ 193138 h 200025"/>
                <a:gd name="connsiteX2" fmla="*/ 173031 w 190500"/>
                <a:gd name="connsiteY2" fmla="*/ 193138 h 200025"/>
                <a:gd name="connsiteX3" fmla="*/ 173031 w 190500"/>
                <a:gd name="connsiteY3" fmla="*/ 183804 h 200025"/>
                <a:gd name="connsiteX4" fmla="*/ 19136 w 190500"/>
                <a:gd name="connsiteY4" fmla="*/ 183804 h 200025"/>
                <a:gd name="connsiteX5" fmla="*/ 19136 w 190500"/>
                <a:gd name="connsiteY5" fmla="*/ 193138 h 200025"/>
                <a:gd name="connsiteX6" fmla="*/ 7144 w 190500"/>
                <a:gd name="connsiteY6" fmla="*/ 193138 h 200025"/>
                <a:gd name="connsiteX7" fmla="*/ 7144 w 190500"/>
                <a:gd name="connsiteY7" fmla="*/ 7144 h 200025"/>
                <a:gd name="connsiteX8" fmla="*/ 184747 w 190500"/>
                <a:gd name="connsiteY8" fmla="*/ 7144 h 200025"/>
                <a:gd name="connsiteX9" fmla="*/ 173022 w 190500"/>
                <a:gd name="connsiteY9" fmla="*/ 17478 h 200025"/>
                <a:gd name="connsiteX10" fmla="*/ 19126 w 190500"/>
                <a:gd name="connsiteY10" fmla="*/ 17478 h 200025"/>
                <a:gd name="connsiteX11" fmla="*/ 19126 w 190500"/>
                <a:gd name="connsiteY11" fmla="*/ 174355 h 200025"/>
                <a:gd name="connsiteX12" fmla="*/ 173022 w 190500"/>
                <a:gd name="connsiteY12" fmla="*/ 174355 h 200025"/>
                <a:gd name="connsiteX13" fmla="*/ 173022 w 190500"/>
                <a:gd name="connsiteY13" fmla="*/ 17478 h 200025"/>
                <a:gd name="connsiteX14" fmla="*/ 159477 w 190500"/>
                <a:gd name="connsiteY14" fmla="*/ 35919 h 200025"/>
                <a:gd name="connsiteX15" fmla="*/ 159477 w 190500"/>
                <a:gd name="connsiteY15" fmla="*/ 46253 h 200025"/>
                <a:gd name="connsiteX16" fmla="*/ 100212 w 190500"/>
                <a:gd name="connsiteY16" fmla="*/ 46253 h 200025"/>
                <a:gd name="connsiteX17" fmla="*/ 100212 w 190500"/>
                <a:gd name="connsiteY17" fmla="*/ 87097 h 200025"/>
                <a:gd name="connsiteX18" fmla="*/ 155372 w 190500"/>
                <a:gd name="connsiteY18" fmla="*/ 87097 h 200025"/>
                <a:gd name="connsiteX19" fmla="*/ 155372 w 190500"/>
                <a:gd name="connsiteY19" fmla="*/ 95698 h 200025"/>
                <a:gd name="connsiteX20" fmla="*/ 100212 w 190500"/>
                <a:gd name="connsiteY20" fmla="*/ 95698 h 200025"/>
                <a:gd name="connsiteX21" fmla="*/ 100212 w 190500"/>
                <a:gd name="connsiteY21" fmla="*/ 144485 h 200025"/>
                <a:gd name="connsiteX22" fmla="*/ 162639 w 190500"/>
                <a:gd name="connsiteY22" fmla="*/ 144485 h 200025"/>
                <a:gd name="connsiteX23" fmla="*/ 162639 w 190500"/>
                <a:gd name="connsiteY23" fmla="*/ 155010 h 200025"/>
                <a:gd name="connsiteX24" fmla="*/ 29899 w 190500"/>
                <a:gd name="connsiteY24" fmla="*/ 155010 h 200025"/>
                <a:gd name="connsiteX25" fmla="*/ 29899 w 190500"/>
                <a:gd name="connsiteY25" fmla="*/ 144485 h 200025"/>
                <a:gd name="connsiteX26" fmla="*/ 89106 w 190500"/>
                <a:gd name="connsiteY26" fmla="*/ 144485 h 200025"/>
                <a:gd name="connsiteX27" fmla="*/ 89106 w 190500"/>
                <a:gd name="connsiteY27" fmla="*/ 95698 h 200025"/>
                <a:gd name="connsiteX28" fmla="*/ 37585 w 190500"/>
                <a:gd name="connsiteY28" fmla="*/ 95698 h 200025"/>
                <a:gd name="connsiteX29" fmla="*/ 37585 w 190500"/>
                <a:gd name="connsiteY29" fmla="*/ 87097 h 200025"/>
                <a:gd name="connsiteX30" fmla="*/ 89106 w 190500"/>
                <a:gd name="connsiteY30" fmla="*/ 87097 h 200025"/>
                <a:gd name="connsiteX31" fmla="*/ 89106 w 190500"/>
                <a:gd name="connsiteY31" fmla="*/ 46253 h 200025"/>
                <a:gd name="connsiteX32" fmla="*/ 34052 w 190500"/>
                <a:gd name="connsiteY32" fmla="*/ 46253 h 200025"/>
                <a:gd name="connsiteX33" fmla="*/ 34052 w 190500"/>
                <a:gd name="connsiteY33" fmla="*/ 35919 h 200025"/>
                <a:gd name="connsiteX34" fmla="*/ 159477 w 190500"/>
                <a:gd name="connsiteY34" fmla="*/ 35919 h 200025"/>
                <a:gd name="connsiteX35" fmla="*/ 134198 w 190500"/>
                <a:gd name="connsiteY35" fmla="*/ 138455 h 200025"/>
                <a:gd name="connsiteX36" fmla="*/ 112462 w 190500"/>
                <a:gd name="connsiteY36" fmla="*/ 109042 h 200025"/>
                <a:gd name="connsiteX37" fmla="*/ 120853 w 190500"/>
                <a:gd name="connsiteY37" fmla="*/ 102413 h 200025"/>
                <a:gd name="connsiteX38" fmla="*/ 143351 w 190500"/>
                <a:gd name="connsiteY38" fmla="*/ 131388 h 200025"/>
                <a:gd name="connsiteX39" fmla="*/ 134198 w 190500"/>
                <a:gd name="connsiteY39" fmla="*/ 138455 h 200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190500" h="200025">
                  <a:moveTo>
                    <a:pt x="184747" y="7144"/>
                  </a:moveTo>
                  <a:lnTo>
                    <a:pt x="184747" y="193138"/>
                  </a:lnTo>
                  <a:lnTo>
                    <a:pt x="173031" y="193138"/>
                  </a:lnTo>
                  <a:lnTo>
                    <a:pt x="173031" y="183804"/>
                  </a:lnTo>
                  <a:lnTo>
                    <a:pt x="19136" y="183804"/>
                  </a:lnTo>
                  <a:lnTo>
                    <a:pt x="19136" y="193138"/>
                  </a:lnTo>
                  <a:lnTo>
                    <a:pt x="7144" y="193138"/>
                  </a:lnTo>
                  <a:lnTo>
                    <a:pt x="7144" y="7144"/>
                  </a:lnTo>
                  <a:lnTo>
                    <a:pt x="184747" y="7144"/>
                  </a:lnTo>
                  <a:close/>
                  <a:moveTo>
                    <a:pt x="173022" y="17478"/>
                  </a:moveTo>
                  <a:lnTo>
                    <a:pt x="19126" y="17478"/>
                  </a:lnTo>
                  <a:lnTo>
                    <a:pt x="19126" y="174355"/>
                  </a:lnTo>
                  <a:lnTo>
                    <a:pt x="173022" y="174355"/>
                  </a:lnTo>
                  <a:lnTo>
                    <a:pt x="173022" y="17478"/>
                  </a:lnTo>
                  <a:close/>
                  <a:moveTo>
                    <a:pt x="159477" y="35919"/>
                  </a:moveTo>
                  <a:lnTo>
                    <a:pt x="159477" y="46253"/>
                  </a:lnTo>
                  <a:lnTo>
                    <a:pt x="100212" y="46253"/>
                  </a:lnTo>
                  <a:lnTo>
                    <a:pt x="100212" y="87097"/>
                  </a:lnTo>
                  <a:lnTo>
                    <a:pt x="155372" y="87097"/>
                  </a:lnTo>
                  <a:lnTo>
                    <a:pt x="155372" y="95698"/>
                  </a:lnTo>
                  <a:lnTo>
                    <a:pt x="100212" y="95698"/>
                  </a:lnTo>
                  <a:lnTo>
                    <a:pt x="100212" y="144485"/>
                  </a:lnTo>
                  <a:lnTo>
                    <a:pt x="162639" y="144485"/>
                  </a:lnTo>
                  <a:lnTo>
                    <a:pt x="162639" y="155010"/>
                  </a:lnTo>
                  <a:lnTo>
                    <a:pt x="29899" y="155010"/>
                  </a:lnTo>
                  <a:lnTo>
                    <a:pt x="29899" y="144485"/>
                  </a:lnTo>
                  <a:lnTo>
                    <a:pt x="89106" y="144485"/>
                  </a:lnTo>
                  <a:lnTo>
                    <a:pt x="89106" y="95698"/>
                  </a:lnTo>
                  <a:lnTo>
                    <a:pt x="37585" y="95698"/>
                  </a:lnTo>
                  <a:lnTo>
                    <a:pt x="37585" y="87097"/>
                  </a:lnTo>
                  <a:lnTo>
                    <a:pt x="89106" y="87097"/>
                  </a:lnTo>
                  <a:lnTo>
                    <a:pt x="89106" y="46253"/>
                  </a:lnTo>
                  <a:lnTo>
                    <a:pt x="34052" y="46253"/>
                  </a:lnTo>
                  <a:lnTo>
                    <a:pt x="34052" y="35919"/>
                  </a:lnTo>
                  <a:lnTo>
                    <a:pt x="159477" y="35919"/>
                  </a:lnTo>
                  <a:close/>
                  <a:moveTo>
                    <a:pt x="134198" y="138455"/>
                  </a:moveTo>
                  <a:cubicBezTo>
                    <a:pt x="126702" y="127940"/>
                    <a:pt x="117786" y="115091"/>
                    <a:pt x="112462" y="109042"/>
                  </a:cubicBezTo>
                  <a:lnTo>
                    <a:pt x="120853" y="102413"/>
                  </a:lnTo>
                  <a:cubicBezTo>
                    <a:pt x="128378" y="110585"/>
                    <a:pt x="136693" y="121530"/>
                    <a:pt x="143351" y="131388"/>
                  </a:cubicBezTo>
                  <a:lnTo>
                    <a:pt x="134198" y="138455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ja-JP"/>
              </a:defPPr>
            </a:lstStyle>
            <a:p>
              <a:endParaRPr lang="ja-JP" altLang="en-US"/>
            </a:p>
          </p:txBody>
        </p:sp>
        <p:sp>
          <p:nvSpPr>
            <p:cNvPr id="104" name="フリーフォーム: 図形 17">
              <a:extLst>
                <a:ext uri="{FF2B5EF4-FFF2-40B4-BE49-F238E27FC236}">
                  <a16:creationId xmlns:a16="http://schemas.microsoft.com/office/drawing/2014/main" id="{8DE71E10-5F0B-4738-90B9-3ACACE1D5E96}"/>
                </a:ext>
              </a:extLst>
            </p:cNvPr>
            <p:cNvSpPr/>
            <p:nvPr/>
          </p:nvSpPr>
          <p:spPr>
            <a:xfrm>
              <a:off x="6114792" y="4129592"/>
              <a:ext cx="200025" cy="200025"/>
            </a:xfrm>
            <a:custGeom>
              <a:avLst/>
              <a:gdLst>
                <a:gd name="connsiteX0" fmla="*/ 110080 w 200025"/>
                <a:gd name="connsiteY0" fmla="*/ 7144 h 200025"/>
                <a:gd name="connsiteX1" fmla="*/ 110080 w 200025"/>
                <a:gd name="connsiteY1" fmla="*/ 70314 h 200025"/>
                <a:gd name="connsiteX2" fmla="*/ 188309 w 200025"/>
                <a:gd name="connsiteY2" fmla="*/ 70314 h 200025"/>
                <a:gd name="connsiteX3" fmla="*/ 188309 w 200025"/>
                <a:gd name="connsiteY3" fmla="*/ 81696 h 200025"/>
                <a:gd name="connsiteX4" fmla="*/ 110080 w 200025"/>
                <a:gd name="connsiteY4" fmla="*/ 81696 h 200025"/>
                <a:gd name="connsiteX5" fmla="*/ 110080 w 200025"/>
                <a:gd name="connsiteY5" fmla="*/ 183118 h 200025"/>
                <a:gd name="connsiteX6" fmla="*/ 199377 w 200025"/>
                <a:gd name="connsiteY6" fmla="*/ 183118 h 200025"/>
                <a:gd name="connsiteX7" fmla="*/ 199377 w 200025"/>
                <a:gd name="connsiteY7" fmla="*/ 193862 h 200025"/>
                <a:gd name="connsiteX8" fmla="*/ 7144 w 200025"/>
                <a:gd name="connsiteY8" fmla="*/ 193862 h 200025"/>
                <a:gd name="connsiteX9" fmla="*/ 7144 w 200025"/>
                <a:gd name="connsiteY9" fmla="*/ 183118 h 200025"/>
                <a:gd name="connsiteX10" fmla="*/ 97317 w 200025"/>
                <a:gd name="connsiteY10" fmla="*/ 183118 h 200025"/>
                <a:gd name="connsiteX11" fmla="*/ 97317 w 200025"/>
                <a:gd name="connsiteY11" fmla="*/ 81696 h 200025"/>
                <a:gd name="connsiteX12" fmla="*/ 19574 w 200025"/>
                <a:gd name="connsiteY12" fmla="*/ 81696 h 200025"/>
                <a:gd name="connsiteX13" fmla="*/ 19574 w 200025"/>
                <a:gd name="connsiteY13" fmla="*/ 70314 h 200025"/>
                <a:gd name="connsiteX14" fmla="*/ 97317 w 200025"/>
                <a:gd name="connsiteY14" fmla="*/ 70314 h 200025"/>
                <a:gd name="connsiteX15" fmla="*/ 97317 w 200025"/>
                <a:gd name="connsiteY15" fmla="*/ 7144 h 200025"/>
                <a:gd name="connsiteX16" fmla="*/ 110080 w 200025"/>
                <a:gd name="connsiteY16" fmla="*/ 7144 h 200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00025" h="200025">
                  <a:moveTo>
                    <a:pt x="110080" y="7144"/>
                  </a:moveTo>
                  <a:lnTo>
                    <a:pt x="110080" y="70314"/>
                  </a:lnTo>
                  <a:lnTo>
                    <a:pt x="188309" y="70314"/>
                  </a:lnTo>
                  <a:lnTo>
                    <a:pt x="188309" y="81696"/>
                  </a:lnTo>
                  <a:lnTo>
                    <a:pt x="110080" y="81696"/>
                  </a:lnTo>
                  <a:lnTo>
                    <a:pt x="110080" y="183118"/>
                  </a:lnTo>
                  <a:lnTo>
                    <a:pt x="199377" y="183118"/>
                  </a:lnTo>
                  <a:lnTo>
                    <a:pt x="199377" y="193862"/>
                  </a:lnTo>
                  <a:lnTo>
                    <a:pt x="7144" y="193862"/>
                  </a:lnTo>
                  <a:lnTo>
                    <a:pt x="7144" y="183118"/>
                  </a:lnTo>
                  <a:lnTo>
                    <a:pt x="97317" y="183118"/>
                  </a:lnTo>
                  <a:lnTo>
                    <a:pt x="97317" y="81696"/>
                  </a:lnTo>
                  <a:lnTo>
                    <a:pt x="19574" y="81696"/>
                  </a:lnTo>
                  <a:lnTo>
                    <a:pt x="19574" y="70314"/>
                  </a:lnTo>
                  <a:lnTo>
                    <a:pt x="97317" y="70314"/>
                  </a:lnTo>
                  <a:lnTo>
                    <a:pt x="97317" y="7144"/>
                  </a:lnTo>
                  <a:lnTo>
                    <a:pt x="110080" y="7144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ja-JP"/>
              </a:defPPr>
            </a:lstStyle>
            <a:p>
              <a:endParaRPr lang="ja-JP" altLang="en-US"/>
            </a:p>
          </p:txBody>
        </p:sp>
        <p:sp>
          <p:nvSpPr>
            <p:cNvPr id="105" name="フリーフォーム: 図形 18">
              <a:extLst>
                <a:ext uri="{FF2B5EF4-FFF2-40B4-BE49-F238E27FC236}">
                  <a16:creationId xmlns:a16="http://schemas.microsoft.com/office/drawing/2014/main" id="{8C337C08-F0D1-498F-A0D4-88A96212E89D}"/>
                </a:ext>
              </a:extLst>
            </p:cNvPr>
            <p:cNvSpPr/>
            <p:nvPr/>
          </p:nvSpPr>
          <p:spPr>
            <a:xfrm>
              <a:off x="6335839" y="4129592"/>
              <a:ext cx="209550" cy="200025"/>
            </a:xfrm>
            <a:custGeom>
              <a:avLst/>
              <a:gdLst>
                <a:gd name="connsiteX0" fmla="*/ 70199 w 209550"/>
                <a:gd name="connsiteY0" fmla="*/ 90040 h 200025"/>
                <a:gd name="connsiteX1" fmla="*/ 105842 w 209550"/>
                <a:gd name="connsiteY1" fmla="*/ 140618 h 200025"/>
                <a:gd name="connsiteX2" fmla="*/ 141875 w 209550"/>
                <a:gd name="connsiteY2" fmla="*/ 88373 h 200025"/>
                <a:gd name="connsiteX3" fmla="*/ 151552 w 209550"/>
                <a:gd name="connsiteY3" fmla="*/ 94117 h 200025"/>
                <a:gd name="connsiteX4" fmla="*/ 114214 w 209550"/>
                <a:gd name="connsiteY4" fmla="*/ 148371 h 200025"/>
                <a:gd name="connsiteX5" fmla="*/ 204940 w 209550"/>
                <a:gd name="connsiteY5" fmla="*/ 188147 h 200025"/>
                <a:gd name="connsiteX6" fmla="*/ 200435 w 209550"/>
                <a:gd name="connsiteY6" fmla="*/ 199396 h 200025"/>
                <a:gd name="connsiteX7" fmla="*/ 105689 w 209550"/>
                <a:gd name="connsiteY7" fmla="*/ 156743 h 200025"/>
                <a:gd name="connsiteX8" fmla="*/ 12373 w 209550"/>
                <a:gd name="connsiteY8" fmla="*/ 198749 h 200025"/>
                <a:gd name="connsiteX9" fmla="*/ 7144 w 209550"/>
                <a:gd name="connsiteY9" fmla="*/ 187957 h 200025"/>
                <a:gd name="connsiteX10" fmla="*/ 97260 w 209550"/>
                <a:gd name="connsiteY10" fmla="*/ 148771 h 200025"/>
                <a:gd name="connsiteX11" fmla="*/ 60331 w 209550"/>
                <a:gd name="connsiteY11" fmla="*/ 94526 h 200025"/>
                <a:gd name="connsiteX12" fmla="*/ 70199 w 209550"/>
                <a:gd name="connsiteY12" fmla="*/ 90040 h 200025"/>
                <a:gd name="connsiteX13" fmla="*/ 111681 w 209550"/>
                <a:gd name="connsiteY13" fmla="*/ 7144 h 200025"/>
                <a:gd name="connsiteX14" fmla="*/ 111681 w 209550"/>
                <a:gd name="connsiteY14" fmla="*/ 32071 h 200025"/>
                <a:gd name="connsiteX15" fmla="*/ 204940 w 209550"/>
                <a:gd name="connsiteY15" fmla="*/ 32071 h 200025"/>
                <a:gd name="connsiteX16" fmla="*/ 204940 w 209550"/>
                <a:gd name="connsiteY16" fmla="*/ 43444 h 200025"/>
                <a:gd name="connsiteX17" fmla="*/ 8801 w 209550"/>
                <a:gd name="connsiteY17" fmla="*/ 43444 h 200025"/>
                <a:gd name="connsiteX18" fmla="*/ 8801 w 209550"/>
                <a:gd name="connsiteY18" fmla="*/ 32071 h 200025"/>
                <a:gd name="connsiteX19" fmla="*/ 99584 w 209550"/>
                <a:gd name="connsiteY19" fmla="*/ 32071 h 200025"/>
                <a:gd name="connsiteX20" fmla="*/ 99584 w 209550"/>
                <a:gd name="connsiteY20" fmla="*/ 7144 h 200025"/>
                <a:gd name="connsiteX21" fmla="*/ 111681 w 209550"/>
                <a:gd name="connsiteY21" fmla="*/ 7144 h 200025"/>
                <a:gd name="connsiteX22" fmla="*/ 9439 w 209550"/>
                <a:gd name="connsiteY22" fmla="*/ 95069 h 200025"/>
                <a:gd name="connsiteX23" fmla="*/ 68304 w 209550"/>
                <a:gd name="connsiteY23" fmla="*/ 53302 h 200025"/>
                <a:gd name="connsiteX24" fmla="*/ 78296 w 209550"/>
                <a:gd name="connsiteY24" fmla="*/ 59798 h 200025"/>
                <a:gd name="connsiteX25" fmla="*/ 15716 w 209550"/>
                <a:gd name="connsiteY25" fmla="*/ 104346 h 200025"/>
                <a:gd name="connsiteX26" fmla="*/ 9439 w 209550"/>
                <a:gd name="connsiteY26" fmla="*/ 95069 h 200025"/>
                <a:gd name="connsiteX27" fmla="*/ 142770 w 209550"/>
                <a:gd name="connsiteY27" fmla="*/ 53940 h 200025"/>
                <a:gd name="connsiteX28" fmla="*/ 203902 w 209550"/>
                <a:gd name="connsiteY28" fmla="*/ 94307 h 200025"/>
                <a:gd name="connsiteX29" fmla="*/ 197653 w 209550"/>
                <a:gd name="connsiteY29" fmla="*/ 103556 h 200025"/>
                <a:gd name="connsiteX30" fmla="*/ 132750 w 209550"/>
                <a:gd name="connsiteY30" fmla="*/ 60408 h 200025"/>
                <a:gd name="connsiteX31" fmla="*/ 142770 w 209550"/>
                <a:gd name="connsiteY31" fmla="*/ 53940 h 200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09550" h="200025">
                  <a:moveTo>
                    <a:pt x="70199" y="90040"/>
                  </a:moveTo>
                  <a:cubicBezTo>
                    <a:pt x="75952" y="100298"/>
                    <a:pt x="87516" y="121930"/>
                    <a:pt x="105842" y="140618"/>
                  </a:cubicBezTo>
                  <a:cubicBezTo>
                    <a:pt x="119053" y="126644"/>
                    <a:pt x="129788" y="110357"/>
                    <a:pt x="141875" y="88373"/>
                  </a:cubicBezTo>
                  <a:lnTo>
                    <a:pt x="151552" y="94117"/>
                  </a:lnTo>
                  <a:cubicBezTo>
                    <a:pt x="140894" y="114443"/>
                    <a:pt x="129788" y="131826"/>
                    <a:pt x="114214" y="148371"/>
                  </a:cubicBezTo>
                  <a:cubicBezTo>
                    <a:pt x="138322" y="168373"/>
                    <a:pt x="170783" y="181004"/>
                    <a:pt x="204940" y="188147"/>
                  </a:cubicBezTo>
                  <a:lnTo>
                    <a:pt x="200435" y="199396"/>
                  </a:lnTo>
                  <a:cubicBezTo>
                    <a:pt x="165297" y="191996"/>
                    <a:pt x="132550" y="179718"/>
                    <a:pt x="105689" y="156743"/>
                  </a:cubicBezTo>
                  <a:cubicBezTo>
                    <a:pt x="79791" y="180384"/>
                    <a:pt x="46511" y="191986"/>
                    <a:pt x="12373" y="198749"/>
                  </a:cubicBezTo>
                  <a:lnTo>
                    <a:pt x="7144" y="187957"/>
                  </a:lnTo>
                  <a:cubicBezTo>
                    <a:pt x="21584" y="184652"/>
                    <a:pt x="69580" y="173069"/>
                    <a:pt x="97260" y="148771"/>
                  </a:cubicBezTo>
                  <a:cubicBezTo>
                    <a:pt x="75676" y="127092"/>
                    <a:pt x="65332" y="104756"/>
                    <a:pt x="60331" y="94526"/>
                  </a:cubicBezTo>
                  <a:lnTo>
                    <a:pt x="70199" y="90040"/>
                  </a:lnTo>
                  <a:close/>
                  <a:moveTo>
                    <a:pt x="111681" y="7144"/>
                  </a:moveTo>
                  <a:lnTo>
                    <a:pt x="111681" y="32071"/>
                  </a:lnTo>
                  <a:lnTo>
                    <a:pt x="204940" y="32071"/>
                  </a:lnTo>
                  <a:lnTo>
                    <a:pt x="204940" y="43444"/>
                  </a:lnTo>
                  <a:lnTo>
                    <a:pt x="8801" y="43444"/>
                  </a:lnTo>
                  <a:lnTo>
                    <a:pt x="8801" y="32071"/>
                  </a:lnTo>
                  <a:lnTo>
                    <a:pt x="99584" y="32071"/>
                  </a:lnTo>
                  <a:lnTo>
                    <a:pt x="99584" y="7144"/>
                  </a:lnTo>
                  <a:lnTo>
                    <a:pt x="111681" y="7144"/>
                  </a:lnTo>
                  <a:close/>
                  <a:moveTo>
                    <a:pt x="9439" y="95069"/>
                  </a:moveTo>
                  <a:cubicBezTo>
                    <a:pt x="35414" y="84668"/>
                    <a:pt x="58493" y="66447"/>
                    <a:pt x="68304" y="53302"/>
                  </a:cubicBezTo>
                  <a:lnTo>
                    <a:pt x="78296" y="59798"/>
                  </a:lnTo>
                  <a:cubicBezTo>
                    <a:pt x="59503" y="82963"/>
                    <a:pt x="42501" y="93726"/>
                    <a:pt x="15716" y="104346"/>
                  </a:cubicBezTo>
                  <a:lnTo>
                    <a:pt x="9439" y="95069"/>
                  </a:lnTo>
                  <a:close/>
                  <a:moveTo>
                    <a:pt x="142770" y="53940"/>
                  </a:moveTo>
                  <a:cubicBezTo>
                    <a:pt x="157639" y="71399"/>
                    <a:pt x="182899" y="85992"/>
                    <a:pt x="203902" y="94307"/>
                  </a:cubicBezTo>
                  <a:lnTo>
                    <a:pt x="197653" y="103556"/>
                  </a:lnTo>
                  <a:cubicBezTo>
                    <a:pt x="174974" y="96022"/>
                    <a:pt x="147799" y="78696"/>
                    <a:pt x="132750" y="60408"/>
                  </a:cubicBezTo>
                  <a:lnTo>
                    <a:pt x="142770" y="53940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ja-JP"/>
              </a:defPPr>
            </a:lstStyle>
            <a:p>
              <a:endParaRPr lang="ja-JP" altLang="en-US"/>
            </a:p>
          </p:txBody>
        </p:sp>
        <p:sp>
          <p:nvSpPr>
            <p:cNvPr id="106" name="フリーフォーム: 図形 19">
              <a:extLst>
                <a:ext uri="{FF2B5EF4-FFF2-40B4-BE49-F238E27FC236}">
                  <a16:creationId xmlns:a16="http://schemas.microsoft.com/office/drawing/2014/main" id="{EC29DAE7-3511-4594-BD83-8519AF4740D8}"/>
                </a:ext>
              </a:extLst>
            </p:cNvPr>
            <p:cNvSpPr/>
            <p:nvPr/>
          </p:nvSpPr>
          <p:spPr>
            <a:xfrm>
              <a:off x="6554514" y="4131697"/>
              <a:ext cx="209550" cy="200025"/>
            </a:xfrm>
            <a:custGeom>
              <a:avLst/>
              <a:gdLst>
                <a:gd name="connsiteX0" fmla="*/ 48997 w 209550"/>
                <a:gd name="connsiteY0" fmla="*/ 89859 h 200025"/>
                <a:gd name="connsiteX1" fmla="*/ 48997 w 209550"/>
                <a:gd name="connsiteY1" fmla="*/ 147333 h 200025"/>
                <a:gd name="connsiteX2" fmla="*/ 102908 w 209550"/>
                <a:gd name="connsiteY2" fmla="*/ 184661 h 200025"/>
                <a:gd name="connsiteX3" fmla="*/ 206435 w 209550"/>
                <a:gd name="connsiteY3" fmla="*/ 184661 h 200025"/>
                <a:gd name="connsiteX4" fmla="*/ 204483 w 209550"/>
                <a:gd name="connsiteY4" fmla="*/ 194443 h 200025"/>
                <a:gd name="connsiteX5" fmla="*/ 104375 w 209550"/>
                <a:gd name="connsiteY5" fmla="*/ 194443 h 200025"/>
                <a:gd name="connsiteX6" fmla="*/ 44025 w 209550"/>
                <a:gd name="connsiteY6" fmla="*/ 166868 h 200025"/>
                <a:gd name="connsiteX7" fmla="*/ 13830 w 209550"/>
                <a:gd name="connsiteY7" fmla="*/ 198377 h 200025"/>
                <a:gd name="connsiteX8" fmla="*/ 7144 w 209550"/>
                <a:gd name="connsiteY8" fmla="*/ 187890 h 200025"/>
                <a:gd name="connsiteX9" fmla="*/ 36947 w 209550"/>
                <a:gd name="connsiteY9" fmla="*/ 157801 h 200025"/>
                <a:gd name="connsiteX10" fmla="*/ 36947 w 209550"/>
                <a:gd name="connsiteY10" fmla="*/ 100146 h 200025"/>
                <a:gd name="connsiteX11" fmla="*/ 9134 w 209550"/>
                <a:gd name="connsiteY11" fmla="*/ 100146 h 200025"/>
                <a:gd name="connsiteX12" fmla="*/ 9134 w 209550"/>
                <a:gd name="connsiteY12" fmla="*/ 89859 h 200025"/>
                <a:gd name="connsiteX13" fmla="*/ 48997 w 209550"/>
                <a:gd name="connsiteY13" fmla="*/ 89859 h 200025"/>
                <a:gd name="connsiteX14" fmla="*/ 50540 w 209550"/>
                <a:gd name="connsiteY14" fmla="*/ 47168 h 200025"/>
                <a:gd name="connsiteX15" fmla="*/ 12678 w 209550"/>
                <a:gd name="connsiteY15" fmla="*/ 14916 h 200025"/>
                <a:gd name="connsiteX16" fmla="*/ 19136 w 209550"/>
                <a:gd name="connsiteY16" fmla="*/ 7144 h 200025"/>
                <a:gd name="connsiteX17" fmla="*/ 57979 w 209550"/>
                <a:gd name="connsiteY17" fmla="*/ 38500 h 200025"/>
                <a:gd name="connsiteX18" fmla="*/ 50540 w 209550"/>
                <a:gd name="connsiteY18" fmla="*/ 47168 h 200025"/>
                <a:gd name="connsiteX19" fmla="*/ 198234 w 209550"/>
                <a:gd name="connsiteY19" fmla="*/ 55540 h 200025"/>
                <a:gd name="connsiteX20" fmla="*/ 198234 w 209550"/>
                <a:gd name="connsiteY20" fmla="*/ 158277 h 200025"/>
                <a:gd name="connsiteX21" fmla="*/ 183480 w 209550"/>
                <a:gd name="connsiteY21" fmla="*/ 173107 h 200025"/>
                <a:gd name="connsiteX22" fmla="*/ 163392 w 209550"/>
                <a:gd name="connsiteY22" fmla="*/ 173107 h 200025"/>
                <a:gd name="connsiteX23" fmla="*/ 161287 w 209550"/>
                <a:gd name="connsiteY23" fmla="*/ 161087 h 200025"/>
                <a:gd name="connsiteX24" fmla="*/ 181137 w 209550"/>
                <a:gd name="connsiteY24" fmla="*/ 161744 h 200025"/>
                <a:gd name="connsiteX25" fmla="*/ 187776 w 209550"/>
                <a:gd name="connsiteY25" fmla="*/ 155067 h 200025"/>
                <a:gd name="connsiteX26" fmla="*/ 187776 w 209550"/>
                <a:gd name="connsiteY26" fmla="*/ 130340 h 200025"/>
                <a:gd name="connsiteX27" fmla="*/ 142589 w 209550"/>
                <a:gd name="connsiteY27" fmla="*/ 130340 h 200025"/>
                <a:gd name="connsiteX28" fmla="*/ 142589 w 209550"/>
                <a:gd name="connsiteY28" fmla="*/ 169859 h 200025"/>
                <a:gd name="connsiteX29" fmla="*/ 131483 w 209550"/>
                <a:gd name="connsiteY29" fmla="*/ 169859 h 200025"/>
                <a:gd name="connsiteX30" fmla="*/ 131483 w 209550"/>
                <a:gd name="connsiteY30" fmla="*/ 130340 h 200025"/>
                <a:gd name="connsiteX31" fmla="*/ 84363 w 209550"/>
                <a:gd name="connsiteY31" fmla="*/ 130340 h 200025"/>
                <a:gd name="connsiteX32" fmla="*/ 84363 w 209550"/>
                <a:gd name="connsiteY32" fmla="*/ 173098 h 200025"/>
                <a:gd name="connsiteX33" fmla="*/ 73238 w 209550"/>
                <a:gd name="connsiteY33" fmla="*/ 173098 h 200025"/>
                <a:gd name="connsiteX34" fmla="*/ 73238 w 209550"/>
                <a:gd name="connsiteY34" fmla="*/ 55531 h 200025"/>
                <a:gd name="connsiteX35" fmla="*/ 128692 w 209550"/>
                <a:gd name="connsiteY35" fmla="*/ 55531 h 200025"/>
                <a:gd name="connsiteX36" fmla="*/ 128692 w 209550"/>
                <a:gd name="connsiteY36" fmla="*/ 55054 h 200025"/>
                <a:gd name="connsiteX37" fmla="*/ 97288 w 209550"/>
                <a:gd name="connsiteY37" fmla="*/ 35966 h 200025"/>
                <a:gd name="connsiteX38" fmla="*/ 104232 w 209550"/>
                <a:gd name="connsiteY38" fmla="*/ 27127 h 200025"/>
                <a:gd name="connsiteX39" fmla="*/ 134217 w 209550"/>
                <a:gd name="connsiteY39" fmla="*/ 45644 h 200025"/>
                <a:gd name="connsiteX40" fmla="*/ 176374 w 209550"/>
                <a:gd name="connsiteY40" fmla="*/ 22622 h 200025"/>
                <a:gd name="connsiteX41" fmla="*/ 176374 w 209550"/>
                <a:gd name="connsiteY41" fmla="*/ 22203 h 200025"/>
                <a:gd name="connsiteX42" fmla="*/ 70218 w 209550"/>
                <a:gd name="connsiteY42" fmla="*/ 22203 h 200025"/>
                <a:gd name="connsiteX43" fmla="*/ 70218 w 209550"/>
                <a:gd name="connsiteY43" fmla="*/ 12325 h 200025"/>
                <a:gd name="connsiteX44" fmla="*/ 194062 w 209550"/>
                <a:gd name="connsiteY44" fmla="*/ 12325 h 200025"/>
                <a:gd name="connsiteX45" fmla="*/ 194062 w 209550"/>
                <a:gd name="connsiteY45" fmla="*/ 22203 h 200025"/>
                <a:gd name="connsiteX46" fmla="*/ 142827 w 209550"/>
                <a:gd name="connsiteY46" fmla="*/ 52483 h 200025"/>
                <a:gd name="connsiteX47" fmla="*/ 146904 w 209550"/>
                <a:gd name="connsiteY47" fmla="*/ 55521 h 200025"/>
                <a:gd name="connsiteX48" fmla="*/ 198234 w 209550"/>
                <a:gd name="connsiteY48" fmla="*/ 55521 h 200025"/>
                <a:gd name="connsiteX49" fmla="*/ 131483 w 209550"/>
                <a:gd name="connsiteY49" fmla="*/ 65170 h 200025"/>
                <a:gd name="connsiteX50" fmla="*/ 84363 w 209550"/>
                <a:gd name="connsiteY50" fmla="*/ 65170 h 200025"/>
                <a:gd name="connsiteX51" fmla="*/ 84363 w 209550"/>
                <a:gd name="connsiteY51" fmla="*/ 88154 h 200025"/>
                <a:gd name="connsiteX52" fmla="*/ 131483 w 209550"/>
                <a:gd name="connsiteY52" fmla="*/ 88154 h 200025"/>
                <a:gd name="connsiteX53" fmla="*/ 131483 w 209550"/>
                <a:gd name="connsiteY53" fmla="*/ 65170 h 200025"/>
                <a:gd name="connsiteX54" fmla="*/ 131483 w 209550"/>
                <a:gd name="connsiteY54" fmla="*/ 97660 h 200025"/>
                <a:gd name="connsiteX55" fmla="*/ 84363 w 209550"/>
                <a:gd name="connsiteY55" fmla="*/ 97660 h 200025"/>
                <a:gd name="connsiteX56" fmla="*/ 84363 w 209550"/>
                <a:gd name="connsiteY56" fmla="*/ 120244 h 200025"/>
                <a:gd name="connsiteX57" fmla="*/ 131483 w 209550"/>
                <a:gd name="connsiteY57" fmla="*/ 120244 h 200025"/>
                <a:gd name="connsiteX58" fmla="*/ 131483 w 209550"/>
                <a:gd name="connsiteY58" fmla="*/ 97660 h 200025"/>
                <a:gd name="connsiteX59" fmla="*/ 187785 w 209550"/>
                <a:gd name="connsiteY59" fmla="*/ 65170 h 200025"/>
                <a:gd name="connsiteX60" fmla="*/ 142599 w 209550"/>
                <a:gd name="connsiteY60" fmla="*/ 65170 h 200025"/>
                <a:gd name="connsiteX61" fmla="*/ 142599 w 209550"/>
                <a:gd name="connsiteY61" fmla="*/ 88154 h 200025"/>
                <a:gd name="connsiteX62" fmla="*/ 187785 w 209550"/>
                <a:gd name="connsiteY62" fmla="*/ 88154 h 200025"/>
                <a:gd name="connsiteX63" fmla="*/ 187785 w 209550"/>
                <a:gd name="connsiteY63" fmla="*/ 65170 h 200025"/>
                <a:gd name="connsiteX64" fmla="*/ 187785 w 209550"/>
                <a:gd name="connsiteY64" fmla="*/ 97660 h 200025"/>
                <a:gd name="connsiteX65" fmla="*/ 142599 w 209550"/>
                <a:gd name="connsiteY65" fmla="*/ 97660 h 200025"/>
                <a:gd name="connsiteX66" fmla="*/ 142599 w 209550"/>
                <a:gd name="connsiteY66" fmla="*/ 120244 h 200025"/>
                <a:gd name="connsiteX67" fmla="*/ 187785 w 209550"/>
                <a:gd name="connsiteY67" fmla="*/ 120244 h 200025"/>
                <a:gd name="connsiteX68" fmla="*/ 187785 w 209550"/>
                <a:gd name="connsiteY68" fmla="*/ 97660 h 200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</a:cxnLst>
              <a:rect l="l" t="t" r="r" b="b"/>
              <a:pathLst>
                <a:path w="209550" h="200025">
                  <a:moveTo>
                    <a:pt x="48997" y="89859"/>
                  </a:moveTo>
                  <a:lnTo>
                    <a:pt x="48997" y="147333"/>
                  </a:lnTo>
                  <a:cubicBezTo>
                    <a:pt x="51102" y="157801"/>
                    <a:pt x="56121" y="184661"/>
                    <a:pt x="102908" y="184661"/>
                  </a:cubicBezTo>
                  <a:lnTo>
                    <a:pt x="206435" y="184661"/>
                  </a:lnTo>
                  <a:lnTo>
                    <a:pt x="204483" y="194443"/>
                  </a:lnTo>
                  <a:lnTo>
                    <a:pt x="104375" y="194443"/>
                  </a:lnTo>
                  <a:cubicBezTo>
                    <a:pt x="63370" y="194443"/>
                    <a:pt x="49406" y="175031"/>
                    <a:pt x="44025" y="166868"/>
                  </a:cubicBezTo>
                  <a:cubicBezTo>
                    <a:pt x="39967" y="172212"/>
                    <a:pt x="27918" y="184652"/>
                    <a:pt x="13830" y="198377"/>
                  </a:cubicBezTo>
                  <a:lnTo>
                    <a:pt x="7144" y="187890"/>
                  </a:lnTo>
                  <a:cubicBezTo>
                    <a:pt x="12687" y="183842"/>
                    <a:pt x="26699" y="173107"/>
                    <a:pt x="36947" y="157801"/>
                  </a:cubicBezTo>
                  <a:lnTo>
                    <a:pt x="36947" y="100146"/>
                  </a:lnTo>
                  <a:lnTo>
                    <a:pt x="9134" y="100146"/>
                  </a:lnTo>
                  <a:lnTo>
                    <a:pt x="9134" y="89859"/>
                  </a:lnTo>
                  <a:lnTo>
                    <a:pt x="48997" y="89859"/>
                  </a:lnTo>
                  <a:close/>
                  <a:moveTo>
                    <a:pt x="50540" y="47168"/>
                  </a:moveTo>
                  <a:cubicBezTo>
                    <a:pt x="37633" y="34881"/>
                    <a:pt x="24070" y="21803"/>
                    <a:pt x="12678" y="14916"/>
                  </a:cubicBezTo>
                  <a:lnTo>
                    <a:pt x="19136" y="7144"/>
                  </a:lnTo>
                  <a:cubicBezTo>
                    <a:pt x="30051" y="12554"/>
                    <a:pt x="49587" y="28670"/>
                    <a:pt x="57979" y="38500"/>
                  </a:cubicBezTo>
                  <a:lnTo>
                    <a:pt x="50540" y="47168"/>
                  </a:lnTo>
                  <a:close/>
                  <a:moveTo>
                    <a:pt x="198234" y="55540"/>
                  </a:moveTo>
                  <a:lnTo>
                    <a:pt x="198234" y="158277"/>
                  </a:lnTo>
                  <a:cubicBezTo>
                    <a:pt x="198234" y="162811"/>
                    <a:pt x="198234" y="173107"/>
                    <a:pt x="183480" y="173107"/>
                  </a:cubicBezTo>
                  <a:lnTo>
                    <a:pt x="163392" y="173107"/>
                  </a:lnTo>
                  <a:lnTo>
                    <a:pt x="161287" y="161087"/>
                  </a:lnTo>
                  <a:lnTo>
                    <a:pt x="181137" y="161744"/>
                  </a:lnTo>
                  <a:cubicBezTo>
                    <a:pt x="183852" y="161953"/>
                    <a:pt x="187776" y="162135"/>
                    <a:pt x="187776" y="155067"/>
                  </a:cubicBezTo>
                  <a:lnTo>
                    <a:pt x="187776" y="130340"/>
                  </a:lnTo>
                  <a:lnTo>
                    <a:pt x="142589" y="130340"/>
                  </a:lnTo>
                  <a:lnTo>
                    <a:pt x="142589" y="169859"/>
                  </a:lnTo>
                  <a:lnTo>
                    <a:pt x="131483" y="169859"/>
                  </a:lnTo>
                  <a:lnTo>
                    <a:pt x="131483" y="130340"/>
                  </a:lnTo>
                  <a:lnTo>
                    <a:pt x="84363" y="130340"/>
                  </a:lnTo>
                  <a:lnTo>
                    <a:pt x="84363" y="173098"/>
                  </a:lnTo>
                  <a:lnTo>
                    <a:pt x="73238" y="173098"/>
                  </a:lnTo>
                  <a:lnTo>
                    <a:pt x="73238" y="55531"/>
                  </a:lnTo>
                  <a:lnTo>
                    <a:pt x="128692" y="55531"/>
                  </a:lnTo>
                  <a:lnTo>
                    <a:pt x="128692" y="55054"/>
                  </a:lnTo>
                  <a:cubicBezTo>
                    <a:pt x="120920" y="49692"/>
                    <a:pt x="109899" y="42205"/>
                    <a:pt x="97288" y="35966"/>
                  </a:cubicBezTo>
                  <a:lnTo>
                    <a:pt x="104232" y="27127"/>
                  </a:lnTo>
                  <a:cubicBezTo>
                    <a:pt x="110633" y="30375"/>
                    <a:pt x="119862" y="34871"/>
                    <a:pt x="134217" y="45644"/>
                  </a:cubicBezTo>
                  <a:cubicBezTo>
                    <a:pt x="162382" y="34004"/>
                    <a:pt x="170717" y="27127"/>
                    <a:pt x="176374" y="22622"/>
                  </a:cubicBezTo>
                  <a:lnTo>
                    <a:pt x="176374" y="22203"/>
                  </a:lnTo>
                  <a:lnTo>
                    <a:pt x="70218" y="22203"/>
                  </a:lnTo>
                  <a:lnTo>
                    <a:pt x="70218" y="12325"/>
                  </a:lnTo>
                  <a:lnTo>
                    <a:pt x="194062" y="12325"/>
                  </a:lnTo>
                  <a:lnTo>
                    <a:pt x="194062" y="22203"/>
                  </a:lnTo>
                  <a:cubicBezTo>
                    <a:pt x="186976" y="28223"/>
                    <a:pt x="171383" y="41529"/>
                    <a:pt x="142827" y="52483"/>
                  </a:cubicBezTo>
                  <a:cubicBezTo>
                    <a:pt x="143704" y="53150"/>
                    <a:pt x="144580" y="53549"/>
                    <a:pt x="146904" y="55521"/>
                  </a:cubicBezTo>
                  <a:lnTo>
                    <a:pt x="198234" y="55521"/>
                  </a:lnTo>
                  <a:close/>
                  <a:moveTo>
                    <a:pt x="131483" y="65170"/>
                  </a:moveTo>
                  <a:lnTo>
                    <a:pt x="84363" y="65170"/>
                  </a:lnTo>
                  <a:lnTo>
                    <a:pt x="84363" y="88154"/>
                  </a:lnTo>
                  <a:lnTo>
                    <a:pt x="131483" y="88154"/>
                  </a:lnTo>
                  <a:lnTo>
                    <a:pt x="131483" y="65170"/>
                  </a:lnTo>
                  <a:close/>
                  <a:moveTo>
                    <a:pt x="131483" y="97660"/>
                  </a:moveTo>
                  <a:lnTo>
                    <a:pt x="84363" y="97660"/>
                  </a:lnTo>
                  <a:lnTo>
                    <a:pt x="84363" y="120244"/>
                  </a:lnTo>
                  <a:lnTo>
                    <a:pt x="131483" y="120244"/>
                  </a:lnTo>
                  <a:lnTo>
                    <a:pt x="131483" y="97660"/>
                  </a:lnTo>
                  <a:close/>
                  <a:moveTo>
                    <a:pt x="187785" y="65170"/>
                  </a:moveTo>
                  <a:lnTo>
                    <a:pt x="142599" y="65170"/>
                  </a:lnTo>
                  <a:lnTo>
                    <a:pt x="142599" y="88154"/>
                  </a:lnTo>
                  <a:lnTo>
                    <a:pt x="187785" y="88154"/>
                  </a:lnTo>
                  <a:lnTo>
                    <a:pt x="187785" y="65170"/>
                  </a:lnTo>
                  <a:close/>
                  <a:moveTo>
                    <a:pt x="187785" y="97660"/>
                  </a:moveTo>
                  <a:lnTo>
                    <a:pt x="142599" y="97660"/>
                  </a:lnTo>
                  <a:lnTo>
                    <a:pt x="142599" y="120244"/>
                  </a:lnTo>
                  <a:lnTo>
                    <a:pt x="187785" y="120244"/>
                  </a:lnTo>
                  <a:lnTo>
                    <a:pt x="187785" y="97660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ja-JP"/>
              </a:defPPr>
            </a:lstStyle>
            <a:p>
              <a:endParaRPr lang="ja-JP" altLang="en-US"/>
            </a:p>
          </p:txBody>
        </p:sp>
        <p:sp>
          <p:nvSpPr>
            <p:cNvPr id="107" name="フリーフォーム: 図形 20">
              <a:extLst>
                <a:ext uri="{FF2B5EF4-FFF2-40B4-BE49-F238E27FC236}">
                  <a16:creationId xmlns:a16="http://schemas.microsoft.com/office/drawing/2014/main" id="{49B7022A-381B-4E9F-88E8-A8AAEB9E567E}"/>
                </a:ext>
              </a:extLst>
            </p:cNvPr>
            <p:cNvSpPr/>
            <p:nvPr/>
          </p:nvSpPr>
          <p:spPr>
            <a:xfrm>
              <a:off x="6776113" y="4130182"/>
              <a:ext cx="209550" cy="200025"/>
            </a:xfrm>
            <a:custGeom>
              <a:avLst/>
              <a:gdLst>
                <a:gd name="connsiteX0" fmla="*/ 7144 w 209550"/>
                <a:gd name="connsiteY0" fmla="*/ 99574 h 200025"/>
                <a:gd name="connsiteX1" fmla="*/ 149704 w 209550"/>
                <a:gd name="connsiteY1" fmla="*/ 41158 h 200025"/>
                <a:gd name="connsiteX2" fmla="*/ 158277 w 209550"/>
                <a:gd name="connsiteY2" fmla="*/ 49301 h 200025"/>
                <a:gd name="connsiteX3" fmla="*/ 94574 w 209550"/>
                <a:gd name="connsiteY3" fmla="*/ 89011 h 200025"/>
                <a:gd name="connsiteX4" fmla="*/ 94574 w 209550"/>
                <a:gd name="connsiteY4" fmla="*/ 89449 h 200025"/>
                <a:gd name="connsiteX5" fmla="*/ 184356 w 209550"/>
                <a:gd name="connsiteY5" fmla="*/ 89449 h 200025"/>
                <a:gd name="connsiteX6" fmla="*/ 184356 w 209550"/>
                <a:gd name="connsiteY6" fmla="*/ 200073 h 200025"/>
                <a:gd name="connsiteX7" fmla="*/ 172298 w 209550"/>
                <a:gd name="connsiteY7" fmla="*/ 200073 h 200025"/>
                <a:gd name="connsiteX8" fmla="*/ 172298 w 209550"/>
                <a:gd name="connsiteY8" fmla="*/ 190662 h 200025"/>
                <a:gd name="connsiteX9" fmla="*/ 57217 w 209550"/>
                <a:gd name="connsiteY9" fmla="*/ 190662 h 200025"/>
                <a:gd name="connsiteX10" fmla="*/ 57217 w 209550"/>
                <a:gd name="connsiteY10" fmla="*/ 200073 h 200025"/>
                <a:gd name="connsiteX11" fmla="*/ 45329 w 209550"/>
                <a:gd name="connsiteY11" fmla="*/ 200073 h 200025"/>
                <a:gd name="connsiteX12" fmla="*/ 45329 w 209550"/>
                <a:gd name="connsiteY12" fmla="*/ 103127 h 200025"/>
                <a:gd name="connsiteX13" fmla="*/ 12068 w 209550"/>
                <a:gd name="connsiteY13" fmla="*/ 109528 h 200025"/>
                <a:gd name="connsiteX14" fmla="*/ 7144 w 209550"/>
                <a:gd name="connsiteY14" fmla="*/ 99574 h 200025"/>
                <a:gd name="connsiteX15" fmla="*/ 9325 w 209550"/>
                <a:gd name="connsiteY15" fmla="*/ 52940 h 200025"/>
                <a:gd name="connsiteX16" fmla="*/ 64093 w 209550"/>
                <a:gd name="connsiteY16" fmla="*/ 11325 h 200025"/>
                <a:gd name="connsiteX17" fmla="*/ 74438 w 209550"/>
                <a:gd name="connsiteY17" fmla="*/ 17707 h 200025"/>
                <a:gd name="connsiteX18" fmla="*/ 16802 w 209550"/>
                <a:gd name="connsiteY18" fmla="*/ 64103 h 200025"/>
                <a:gd name="connsiteX19" fmla="*/ 9325 w 209550"/>
                <a:gd name="connsiteY19" fmla="*/ 52940 h 200025"/>
                <a:gd name="connsiteX20" fmla="*/ 64951 w 209550"/>
                <a:gd name="connsiteY20" fmla="*/ 98603 h 200025"/>
                <a:gd name="connsiteX21" fmla="*/ 57226 w 209550"/>
                <a:gd name="connsiteY21" fmla="*/ 100470 h 200025"/>
                <a:gd name="connsiteX22" fmla="*/ 57226 w 209550"/>
                <a:gd name="connsiteY22" fmla="*/ 117891 h 200025"/>
                <a:gd name="connsiteX23" fmla="*/ 172307 w 209550"/>
                <a:gd name="connsiteY23" fmla="*/ 117891 h 200025"/>
                <a:gd name="connsiteX24" fmla="*/ 172307 w 209550"/>
                <a:gd name="connsiteY24" fmla="*/ 98603 h 200025"/>
                <a:gd name="connsiteX25" fmla="*/ 64951 w 209550"/>
                <a:gd name="connsiteY25" fmla="*/ 98603 h 200025"/>
                <a:gd name="connsiteX26" fmla="*/ 172307 w 209550"/>
                <a:gd name="connsiteY26" fmla="*/ 128006 h 200025"/>
                <a:gd name="connsiteX27" fmla="*/ 57226 w 209550"/>
                <a:gd name="connsiteY27" fmla="*/ 128006 h 200025"/>
                <a:gd name="connsiteX28" fmla="*/ 57226 w 209550"/>
                <a:gd name="connsiteY28" fmla="*/ 147771 h 200025"/>
                <a:gd name="connsiteX29" fmla="*/ 172307 w 209550"/>
                <a:gd name="connsiteY29" fmla="*/ 147771 h 200025"/>
                <a:gd name="connsiteX30" fmla="*/ 172307 w 209550"/>
                <a:gd name="connsiteY30" fmla="*/ 128006 h 200025"/>
                <a:gd name="connsiteX31" fmla="*/ 172307 w 209550"/>
                <a:gd name="connsiteY31" fmla="*/ 157677 h 200025"/>
                <a:gd name="connsiteX32" fmla="*/ 57226 w 209550"/>
                <a:gd name="connsiteY32" fmla="*/ 157677 h 200025"/>
                <a:gd name="connsiteX33" fmla="*/ 57226 w 209550"/>
                <a:gd name="connsiteY33" fmla="*/ 181289 h 200025"/>
                <a:gd name="connsiteX34" fmla="*/ 172307 w 209550"/>
                <a:gd name="connsiteY34" fmla="*/ 181289 h 200025"/>
                <a:gd name="connsiteX35" fmla="*/ 172307 w 209550"/>
                <a:gd name="connsiteY35" fmla="*/ 157677 h 200025"/>
                <a:gd name="connsiteX36" fmla="*/ 115814 w 209550"/>
                <a:gd name="connsiteY36" fmla="*/ 51225 h 200025"/>
                <a:gd name="connsiteX37" fmla="*/ 102270 w 209550"/>
                <a:gd name="connsiteY37" fmla="*/ 64113 h 200025"/>
                <a:gd name="connsiteX38" fmla="*/ 76314 w 209550"/>
                <a:gd name="connsiteY38" fmla="*/ 64113 h 200025"/>
                <a:gd name="connsiteX39" fmla="*/ 74190 w 209550"/>
                <a:gd name="connsiteY39" fmla="*/ 52540 h 200025"/>
                <a:gd name="connsiteX40" fmla="*/ 97764 w 209550"/>
                <a:gd name="connsiteY40" fmla="*/ 52949 h 200025"/>
                <a:gd name="connsiteX41" fmla="*/ 103194 w 209550"/>
                <a:gd name="connsiteY41" fmla="*/ 48206 h 200025"/>
                <a:gd name="connsiteX42" fmla="*/ 103194 w 209550"/>
                <a:gd name="connsiteY42" fmla="*/ 7144 h 200025"/>
                <a:gd name="connsiteX43" fmla="*/ 115805 w 209550"/>
                <a:gd name="connsiteY43" fmla="*/ 7144 h 200025"/>
                <a:gd name="connsiteX44" fmla="*/ 115805 w 209550"/>
                <a:gd name="connsiteY44" fmla="*/ 51225 h 200025"/>
                <a:gd name="connsiteX45" fmla="*/ 152295 w 209550"/>
                <a:gd name="connsiteY45" fmla="*/ 10754 h 200025"/>
                <a:gd name="connsiteX46" fmla="*/ 207569 w 209550"/>
                <a:gd name="connsiteY46" fmla="*/ 52949 h 200025"/>
                <a:gd name="connsiteX47" fmla="*/ 200720 w 209550"/>
                <a:gd name="connsiteY47" fmla="*/ 64113 h 200025"/>
                <a:gd name="connsiteX48" fmla="*/ 143380 w 209550"/>
                <a:gd name="connsiteY48" fmla="*/ 17964 h 200025"/>
                <a:gd name="connsiteX49" fmla="*/ 152295 w 209550"/>
                <a:gd name="connsiteY49" fmla="*/ 10754 h 200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</a:cxnLst>
              <a:rect l="l" t="t" r="r" b="b"/>
              <a:pathLst>
                <a:path w="209550" h="200025">
                  <a:moveTo>
                    <a:pt x="7144" y="99574"/>
                  </a:moveTo>
                  <a:cubicBezTo>
                    <a:pt x="85944" y="89449"/>
                    <a:pt x="122053" y="66684"/>
                    <a:pt x="149704" y="41158"/>
                  </a:cubicBezTo>
                  <a:lnTo>
                    <a:pt x="158277" y="49301"/>
                  </a:lnTo>
                  <a:cubicBezTo>
                    <a:pt x="148533" y="58322"/>
                    <a:pt x="128921" y="76152"/>
                    <a:pt x="94574" y="89011"/>
                  </a:cubicBezTo>
                  <a:lnTo>
                    <a:pt x="94574" y="89449"/>
                  </a:lnTo>
                  <a:lnTo>
                    <a:pt x="184356" y="89449"/>
                  </a:lnTo>
                  <a:lnTo>
                    <a:pt x="184356" y="200073"/>
                  </a:lnTo>
                  <a:lnTo>
                    <a:pt x="172298" y="200073"/>
                  </a:lnTo>
                  <a:lnTo>
                    <a:pt x="172298" y="190662"/>
                  </a:lnTo>
                  <a:lnTo>
                    <a:pt x="57217" y="190662"/>
                  </a:lnTo>
                  <a:lnTo>
                    <a:pt x="57217" y="200073"/>
                  </a:lnTo>
                  <a:lnTo>
                    <a:pt x="45329" y="200073"/>
                  </a:lnTo>
                  <a:lnTo>
                    <a:pt x="45329" y="103127"/>
                  </a:lnTo>
                  <a:cubicBezTo>
                    <a:pt x="28460" y="106947"/>
                    <a:pt x="20460" y="108271"/>
                    <a:pt x="12068" y="109528"/>
                  </a:cubicBezTo>
                  <a:lnTo>
                    <a:pt x="7144" y="99574"/>
                  </a:lnTo>
                  <a:close/>
                  <a:moveTo>
                    <a:pt x="9325" y="52940"/>
                  </a:moveTo>
                  <a:cubicBezTo>
                    <a:pt x="30366" y="44148"/>
                    <a:pt x="49263" y="30604"/>
                    <a:pt x="64093" y="11325"/>
                  </a:cubicBezTo>
                  <a:lnTo>
                    <a:pt x="74438" y="17707"/>
                  </a:lnTo>
                  <a:cubicBezTo>
                    <a:pt x="60855" y="37719"/>
                    <a:pt x="37662" y="53807"/>
                    <a:pt x="16802" y="64103"/>
                  </a:cubicBezTo>
                  <a:lnTo>
                    <a:pt x="9325" y="52940"/>
                  </a:lnTo>
                  <a:close/>
                  <a:moveTo>
                    <a:pt x="64951" y="98603"/>
                  </a:moveTo>
                  <a:cubicBezTo>
                    <a:pt x="62770" y="99174"/>
                    <a:pt x="61084" y="99708"/>
                    <a:pt x="57226" y="100470"/>
                  </a:cubicBezTo>
                  <a:lnTo>
                    <a:pt x="57226" y="117891"/>
                  </a:lnTo>
                  <a:lnTo>
                    <a:pt x="172307" y="117891"/>
                  </a:lnTo>
                  <a:lnTo>
                    <a:pt x="172307" y="98603"/>
                  </a:lnTo>
                  <a:lnTo>
                    <a:pt x="64951" y="98603"/>
                  </a:lnTo>
                  <a:close/>
                  <a:moveTo>
                    <a:pt x="172307" y="128006"/>
                  </a:moveTo>
                  <a:lnTo>
                    <a:pt x="57226" y="128006"/>
                  </a:lnTo>
                  <a:lnTo>
                    <a:pt x="57226" y="147771"/>
                  </a:lnTo>
                  <a:lnTo>
                    <a:pt x="172307" y="147771"/>
                  </a:lnTo>
                  <a:lnTo>
                    <a:pt x="172307" y="128006"/>
                  </a:lnTo>
                  <a:close/>
                  <a:moveTo>
                    <a:pt x="172307" y="157677"/>
                  </a:moveTo>
                  <a:lnTo>
                    <a:pt x="57226" y="157677"/>
                  </a:lnTo>
                  <a:lnTo>
                    <a:pt x="57226" y="181289"/>
                  </a:lnTo>
                  <a:lnTo>
                    <a:pt x="172307" y="181289"/>
                  </a:lnTo>
                  <a:lnTo>
                    <a:pt x="172307" y="157677"/>
                  </a:lnTo>
                  <a:close/>
                  <a:moveTo>
                    <a:pt x="115814" y="51225"/>
                  </a:moveTo>
                  <a:cubicBezTo>
                    <a:pt x="115814" y="60274"/>
                    <a:pt x="111985" y="64113"/>
                    <a:pt x="102270" y="64113"/>
                  </a:cubicBezTo>
                  <a:lnTo>
                    <a:pt x="76314" y="64113"/>
                  </a:lnTo>
                  <a:lnTo>
                    <a:pt x="74190" y="52540"/>
                  </a:lnTo>
                  <a:lnTo>
                    <a:pt x="97764" y="52949"/>
                  </a:lnTo>
                  <a:cubicBezTo>
                    <a:pt x="99974" y="52949"/>
                    <a:pt x="103194" y="53178"/>
                    <a:pt x="103194" y="48206"/>
                  </a:cubicBezTo>
                  <a:lnTo>
                    <a:pt x="103194" y="7144"/>
                  </a:lnTo>
                  <a:lnTo>
                    <a:pt x="115805" y="7144"/>
                  </a:lnTo>
                  <a:lnTo>
                    <a:pt x="115805" y="51225"/>
                  </a:lnTo>
                  <a:close/>
                  <a:moveTo>
                    <a:pt x="152295" y="10754"/>
                  </a:moveTo>
                  <a:cubicBezTo>
                    <a:pt x="168069" y="29966"/>
                    <a:pt x="190633" y="47177"/>
                    <a:pt x="207569" y="52949"/>
                  </a:cubicBezTo>
                  <a:lnTo>
                    <a:pt x="200720" y="64113"/>
                  </a:lnTo>
                  <a:cubicBezTo>
                    <a:pt x="176631" y="54016"/>
                    <a:pt x="155495" y="32985"/>
                    <a:pt x="143380" y="17964"/>
                  </a:cubicBezTo>
                  <a:lnTo>
                    <a:pt x="152295" y="10754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ja-JP"/>
              </a:defPPr>
            </a:lstStyle>
            <a:p>
              <a:endParaRPr lang="ja-JP" altLang="en-US"/>
            </a:p>
          </p:txBody>
        </p:sp>
      </p:grpSp>
      <p:grpSp>
        <p:nvGrpSpPr>
          <p:cNvPr id="108" name="グループ化 107"/>
          <p:cNvGrpSpPr/>
          <p:nvPr userDrawn="1"/>
        </p:nvGrpSpPr>
        <p:grpSpPr>
          <a:xfrm>
            <a:off x="0" y="6589649"/>
            <a:ext cx="9906000" cy="270000"/>
            <a:chOff x="0" y="6589649"/>
            <a:chExt cx="10731500" cy="270000"/>
          </a:xfrm>
        </p:grpSpPr>
        <p:sp>
          <p:nvSpPr>
            <p:cNvPr id="109" name="正方形/長方形 108"/>
            <p:cNvSpPr/>
            <p:nvPr userDrawn="1"/>
          </p:nvSpPr>
          <p:spPr bwMode="auto">
            <a:xfrm>
              <a:off x="0" y="6589649"/>
              <a:ext cx="10731500" cy="27000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>
              <a:defPPr>
                <a:defRPr lang="ja-JP"/>
              </a:defPPr>
            </a:lstStyle>
            <a:p>
              <a:pPr marL="0" marR="0" indent="0" algn="ctr" defTabSz="91441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1" lang="ja-JP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50" charset="-128"/>
              </a:endParaRPr>
            </a:p>
          </p:txBody>
        </p:sp>
        <p:grpSp>
          <p:nvGrpSpPr>
            <p:cNvPr id="110" name="グループ化 109"/>
            <p:cNvGrpSpPr/>
            <p:nvPr userDrawn="1"/>
          </p:nvGrpSpPr>
          <p:grpSpPr>
            <a:xfrm>
              <a:off x="918000" y="6624000"/>
              <a:ext cx="5180400" cy="150760"/>
              <a:chOff x="918000" y="6660000"/>
              <a:chExt cx="5180400" cy="150760"/>
            </a:xfrm>
          </p:grpSpPr>
          <p:grpSp>
            <p:nvGrpSpPr>
              <p:cNvPr id="111" name="グループ化 110"/>
              <p:cNvGrpSpPr>
                <a:grpSpLocks noChangeAspect="1"/>
              </p:cNvGrpSpPr>
              <p:nvPr userDrawn="1"/>
            </p:nvGrpSpPr>
            <p:grpSpPr>
              <a:xfrm>
                <a:off x="918000" y="6668107"/>
                <a:ext cx="1368000" cy="142653"/>
                <a:chOff x="416496" y="5492911"/>
                <a:chExt cx="3254892" cy="339414"/>
              </a:xfrm>
              <a:solidFill>
                <a:schemeClr val="bg1"/>
              </a:solidFill>
            </p:grpSpPr>
            <p:sp>
              <p:nvSpPr>
                <p:cNvPr id="162" name="フリーフォーム: 図形 6">
                  <a:extLst>
                    <a:ext uri="{FF2B5EF4-FFF2-40B4-BE49-F238E27FC236}">
                      <a16:creationId xmlns:a16="http://schemas.microsoft.com/office/drawing/2014/main" id="{BC8171A7-0408-4E26-B938-9C358473A14C}"/>
                    </a:ext>
                  </a:extLst>
                </p:cNvPr>
                <p:cNvSpPr/>
                <p:nvPr/>
              </p:nvSpPr>
              <p:spPr>
                <a:xfrm>
                  <a:off x="416496" y="5492921"/>
                  <a:ext cx="123825" cy="257175"/>
                </a:xfrm>
                <a:custGeom>
                  <a:avLst/>
                  <a:gdLst>
                    <a:gd name="connsiteX0" fmla="*/ 123939 w 123825"/>
                    <a:gd name="connsiteY0" fmla="*/ 178146 h 257175"/>
                    <a:gd name="connsiteX1" fmla="*/ 42120 w 123825"/>
                    <a:gd name="connsiteY1" fmla="*/ 257813 h 257175"/>
                    <a:gd name="connsiteX2" fmla="*/ 7144 w 123825"/>
                    <a:gd name="connsiteY2" fmla="*/ 253565 h 257175"/>
                    <a:gd name="connsiteX3" fmla="*/ 7144 w 123825"/>
                    <a:gd name="connsiteY3" fmla="*/ 219961 h 257175"/>
                    <a:gd name="connsiteX4" fmla="*/ 44253 w 123825"/>
                    <a:gd name="connsiteY4" fmla="*/ 228200 h 257175"/>
                    <a:gd name="connsiteX5" fmla="*/ 77133 w 123825"/>
                    <a:gd name="connsiteY5" fmla="*/ 182442 h 257175"/>
                    <a:gd name="connsiteX6" fmla="*/ 77133 w 123825"/>
                    <a:gd name="connsiteY6" fmla="*/ 7144 h 257175"/>
                    <a:gd name="connsiteX7" fmla="*/ 123930 w 123825"/>
                    <a:gd name="connsiteY7" fmla="*/ 7144 h 257175"/>
                    <a:gd name="connsiteX8" fmla="*/ 123930 w 123825"/>
                    <a:gd name="connsiteY8" fmla="*/ 178146 h 2571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23825" h="257175">
                      <a:moveTo>
                        <a:pt x="123939" y="178146"/>
                      </a:moveTo>
                      <a:cubicBezTo>
                        <a:pt x="123939" y="225295"/>
                        <a:pt x="113224" y="257813"/>
                        <a:pt x="42120" y="257813"/>
                      </a:cubicBezTo>
                      <a:cubicBezTo>
                        <a:pt x="26756" y="257813"/>
                        <a:pt x="15326" y="255299"/>
                        <a:pt x="7144" y="253565"/>
                      </a:cubicBezTo>
                      <a:lnTo>
                        <a:pt x="7144" y="219961"/>
                      </a:lnTo>
                      <a:cubicBezTo>
                        <a:pt x="11373" y="222104"/>
                        <a:pt x="26022" y="228200"/>
                        <a:pt x="44253" y="228200"/>
                      </a:cubicBezTo>
                      <a:cubicBezTo>
                        <a:pt x="72828" y="228200"/>
                        <a:pt x="77133" y="209255"/>
                        <a:pt x="77133" y="182442"/>
                      </a:cubicBezTo>
                      <a:lnTo>
                        <a:pt x="77133" y="7144"/>
                      </a:lnTo>
                      <a:lnTo>
                        <a:pt x="123930" y="7144"/>
                      </a:lnTo>
                      <a:lnTo>
                        <a:pt x="123930" y="178146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ja-JP"/>
                  </a:defPPr>
                </a:lstStyle>
                <a:p>
                  <a:endParaRPr lang="ja-JP" altLang="en-US"/>
                </a:p>
              </p:txBody>
            </p:sp>
            <p:sp>
              <p:nvSpPr>
                <p:cNvPr id="163" name="フリーフォーム: 図形 7">
                  <a:extLst>
                    <a:ext uri="{FF2B5EF4-FFF2-40B4-BE49-F238E27FC236}">
                      <a16:creationId xmlns:a16="http://schemas.microsoft.com/office/drawing/2014/main" id="{892EA301-045A-4D61-9543-193B5E030494}"/>
                    </a:ext>
                  </a:extLst>
                </p:cNvPr>
                <p:cNvSpPr/>
                <p:nvPr/>
              </p:nvSpPr>
              <p:spPr>
                <a:xfrm>
                  <a:off x="567591" y="5565644"/>
                  <a:ext cx="152400" cy="190500"/>
                </a:xfrm>
                <a:custGeom>
                  <a:avLst/>
                  <a:gdLst>
                    <a:gd name="connsiteX0" fmla="*/ 103641 w 152400"/>
                    <a:gd name="connsiteY0" fmla="*/ 158667 h 190500"/>
                    <a:gd name="connsiteX1" fmla="*/ 102918 w 152400"/>
                    <a:gd name="connsiteY1" fmla="*/ 158667 h 190500"/>
                    <a:gd name="connsiteX2" fmla="*/ 54693 w 152400"/>
                    <a:gd name="connsiteY2" fmla="*/ 185080 h 190500"/>
                    <a:gd name="connsiteX3" fmla="*/ 7144 w 152400"/>
                    <a:gd name="connsiteY3" fmla="*/ 142608 h 190500"/>
                    <a:gd name="connsiteX4" fmla="*/ 103641 w 152400"/>
                    <a:gd name="connsiteY4" fmla="*/ 85735 h 190500"/>
                    <a:gd name="connsiteX5" fmla="*/ 103641 w 152400"/>
                    <a:gd name="connsiteY5" fmla="*/ 57188 h 190500"/>
                    <a:gd name="connsiteX6" fmla="*/ 82210 w 152400"/>
                    <a:gd name="connsiteY6" fmla="*/ 23946 h 190500"/>
                    <a:gd name="connsiteX7" fmla="*/ 59331 w 152400"/>
                    <a:gd name="connsiteY7" fmla="*/ 61817 h 190500"/>
                    <a:gd name="connsiteX8" fmla="*/ 13211 w 152400"/>
                    <a:gd name="connsiteY8" fmla="*/ 61817 h 190500"/>
                    <a:gd name="connsiteX9" fmla="*/ 82544 w 152400"/>
                    <a:gd name="connsiteY9" fmla="*/ 7144 h 190500"/>
                    <a:gd name="connsiteX10" fmla="*/ 146856 w 152400"/>
                    <a:gd name="connsiteY10" fmla="*/ 66104 h 190500"/>
                    <a:gd name="connsiteX11" fmla="*/ 146856 w 152400"/>
                    <a:gd name="connsiteY11" fmla="*/ 181165 h 190500"/>
                    <a:gd name="connsiteX12" fmla="*/ 103641 w 152400"/>
                    <a:gd name="connsiteY12" fmla="*/ 181165 h 190500"/>
                    <a:gd name="connsiteX13" fmla="*/ 103641 w 152400"/>
                    <a:gd name="connsiteY13" fmla="*/ 158667 h 190500"/>
                    <a:gd name="connsiteX14" fmla="*/ 103641 w 152400"/>
                    <a:gd name="connsiteY14" fmla="*/ 102565 h 190500"/>
                    <a:gd name="connsiteX15" fmla="*/ 51825 w 152400"/>
                    <a:gd name="connsiteY15" fmla="*/ 136522 h 190500"/>
                    <a:gd name="connsiteX16" fmla="*/ 71485 w 152400"/>
                    <a:gd name="connsiteY16" fmla="*/ 160458 h 190500"/>
                    <a:gd name="connsiteX17" fmla="*/ 103641 w 152400"/>
                    <a:gd name="connsiteY17" fmla="*/ 115053 h 190500"/>
                    <a:gd name="connsiteX18" fmla="*/ 103641 w 152400"/>
                    <a:gd name="connsiteY18" fmla="*/ 102565 h 1905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</a:cxnLst>
                  <a:rect l="l" t="t" r="r" b="b"/>
                  <a:pathLst>
                    <a:path w="152400" h="190500">
                      <a:moveTo>
                        <a:pt x="103641" y="158667"/>
                      </a:moveTo>
                      <a:lnTo>
                        <a:pt x="102918" y="158667"/>
                      </a:lnTo>
                      <a:cubicBezTo>
                        <a:pt x="98308" y="166878"/>
                        <a:pt x="81505" y="185080"/>
                        <a:pt x="54693" y="185080"/>
                      </a:cubicBezTo>
                      <a:cubicBezTo>
                        <a:pt x="27861" y="185080"/>
                        <a:pt x="7144" y="167230"/>
                        <a:pt x="7144" y="142608"/>
                      </a:cubicBezTo>
                      <a:cubicBezTo>
                        <a:pt x="7144" y="90049"/>
                        <a:pt x="79324" y="86878"/>
                        <a:pt x="103641" y="85735"/>
                      </a:cubicBezTo>
                      <a:lnTo>
                        <a:pt x="103641" y="57188"/>
                      </a:lnTo>
                      <a:cubicBezTo>
                        <a:pt x="103641" y="32166"/>
                        <a:pt x="96155" y="23946"/>
                        <a:pt x="82210" y="23946"/>
                      </a:cubicBezTo>
                      <a:cubicBezTo>
                        <a:pt x="59684" y="23946"/>
                        <a:pt x="60046" y="50740"/>
                        <a:pt x="59331" y="61817"/>
                      </a:cubicBezTo>
                      <a:lnTo>
                        <a:pt x="13211" y="61817"/>
                      </a:lnTo>
                      <a:cubicBezTo>
                        <a:pt x="13211" y="26118"/>
                        <a:pt x="37167" y="7144"/>
                        <a:pt x="82544" y="7144"/>
                      </a:cubicBezTo>
                      <a:cubicBezTo>
                        <a:pt x="136141" y="7144"/>
                        <a:pt x="146856" y="32176"/>
                        <a:pt x="146856" y="66104"/>
                      </a:cubicBezTo>
                      <a:lnTo>
                        <a:pt x="146856" y="181165"/>
                      </a:lnTo>
                      <a:lnTo>
                        <a:pt x="103641" y="181165"/>
                      </a:lnTo>
                      <a:lnTo>
                        <a:pt x="103641" y="158667"/>
                      </a:lnTo>
                      <a:close/>
                      <a:moveTo>
                        <a:pt x="103641" y="102565"/>
                      </a:moveTo>
                      <a:cubicBezTo>
                        <a:pt x="88963" y="103984"/>
                        <a:pt x="51825" y="108652"/>
                        <a:pt x="51825" y="136522"/>
                      </a:cubicBezTo>
                      <a:cubicBezTo>
                        <a:pt x="51825" y="150819"/>
                        <a:pt x="58988" y="160458"/>
                        <a:pt x="71485" y="160458"/>
                      </a:cubicBezTo>
                      <a:cubicBezTo>
                        <a:pt x="91840" y="160458"/>
                        <a:pt x="103641" y="138989"/>
                        <a:pt x="103641" y="115053"/>
                      </a:cubicBezTo>
                      <a:lnTo>
                        <a:pt x="103641" y="102565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ja-JP"/>
                  </a:defPPr>
                </a:lstStyle>
                <a:p>
                  <a:endParaRPr lang="ja-JP" altLang="en-US"/>
                </a:p>
              </p:txBody>
            </p:sp>
            <p:sp>
              <p:nvSpPr>
                <p:cNvPr id="164" name="フリーフォーム: 図形 22">
                  <a:extLst>
                    <a:ext uri="{FF2B5EF4-FFF2-40B4-BE49-F238E27FC236}">
                      <a16:creationId xmlns:a16="http://schemas.microsoft.com/office/drawing/2014/main" id="{3885D103-51D1-4292-A5FC-FFC51EA0D5F2}"/>
                    </a:ext>
                  </a:extLst>
                </p:cNvPr>
                <p:cNvSpPr/>
                <p:nvPr/>
              </p:nvSpPr>
              <p:spPr>
                <a:xfrm>
                  <a:off x="751271" y="5565635"/>
                  <a:ext cx="152400" cy="257175"/>
                </a:xfrm>
                <a:custGeom>
                  <a:avLst/>
                  <a:gdLst>
                    <a:gd name="connsiteX0" fmla="*/ 7144 w 152400"/>
                    <a:gd name="connsiteY0" fmla="*/ 11116 h 257175"/>
                    <a:gd name="connsiteX1" fmla="*/ 50387 w 152400"/>
                    <a:gd name="connsiteY1" fmla="*/ 11116 h 257175"/>
                    <a:gd name="connsiteX2" fmla="*/ 50387 w 152400"/>
                    <a:gd name="connsiteY2" fmla="*/ 39719 h 257175"/>
                    <a:gd name="connsiteX3" fmla="*/ 51102 w 152400"/>
                    <a:gd name="connsiteY3" fmla="*/ 39719 h 257175"/>
                    <a:gd name="connsiteX4" fmla="*/ 97203 w 152400"/>
                    <a:gd name="connsiteY4" fmla="*/ 7144 h 257175"/>
                    <a:gd name="connsiteX5" fmla="*/ 154010 w 152400"/>
                    <a:gd name="connsiteY5" fmla="*/ 95040 h 257175"/>
                    <a:gd name="connsiteX6" fmla="*/ 91840 w 152400"/>
                    <a:gd name="connsiteY6" fmla="*/ 185099 h 257175"/>
                    <a:gd name="connsiteX7" fmla="*/ 51111 w 152400"/>
                    <a:gd name="connsiteY7" fmla="*/ 158286 h 257175"/>
                    <a:gd name="connsiteX8" fmla="*/ 50397 w 152400"/>
                    <a:gd name="connsiteY8" fmla="*/ 158286 h 257175"/>
                    <a:gd name="connsiteX9" fmla="*/ 50397 w 152400"/>
                    <a:gd name="connsiteY9" fmla="*/ 257670 h 257175"/>
                    <a:gd name="connsiteX10" fmla="*/ 7153 w 152400"/>
                    <a:gd name="connsiteY10" fmla="*/ 257670 h 257175"/>
                    <a:gd name="connsiteX11" fmla="*/ 7153 w 152400"/>
                    <a:gd name="connsiteY11" fmla="*/ 11116 h 257175"/>
                    <a:gd name="connsiteX12" fmla="*/ 78972 w 152400"/>
                    <a:gd name="connsiteY12" fmla="*/ 160468 h 257175"/>
                    <a:gd name="connsiteX13" fmla="*/ 107213 w 152400"/>
                    <a:gd name="connsiteY13" fmla="*/ 95040 h 257175"/>
                    <a:gd name="connsiteX14" fmla="*/ 77895 w 152400"/>
                    <a:gd name="connsiteY14" fmla="*/ 33957 h 257175"/>
                    <a:gd name="connsiteX15" fmla="*/ 52502 w 152400"/>
                    <a:gd name="connsiteY15" fmla="*/ 95040 h 257175"/>
                    <a:gd name="connsiteX16" fmla="*/ 78972 w 152400"/>
                    <a:gd name="connsiteY16" fmla="*/ 160468 h 2571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152400" h="257175">
                      <a:moveTo>
                        <a:pt x="7144" y="11116"/>
                      </a:moveTo>
                      <a:lnTo>
                        <a:pt x="50387" y="11116"/>
                      </a:lnTo>
                      <a:lnTo>
                        <a:pt x="50387" y="39719"/>
                      </a:lnTo>
                      <a:lnTo>
                        <a:pt x="51102" y="39719"/>
                      </a:lnTo>
                      <a:cubicBezTo>
                        <a:pt x="56464" y="28918"/>
                        <a:pt x="69647" y="7144"/>
                        <a:pt x="97203" y="7144"/>
                      </a:cubicBezTo>
                      <a:cubicBezTo>
                        <a:pt x="139713" y="7144"/>
                        <a:pt x="154010" y="47187"/>
                        <a:pt x="154010" y="95040"/>
                      </a:cubicBezTo>
                      <a:cubicBezTo>
                        <a:pt x="154010" y="152267"/>
                        <a:pt x="135807" y="185099"/>
                        <a:pt x="91840" y="185099"/>
                      </a:cubicBezTo>
                      <a:cubicBezTo>
                        <a:pt x="65046" y="185099"/>
                        <a:pt x="56093" y="168335"/>
                        <a:pt x="51111" y="158286"/>
                      </a:cubicBezTo>
                      <a:lnTo>
                        <a:pt x="50397" y="158286"/>
                      </a:lnTo>
                      <a:lnTo>
                        <a:pt x="50397" y="257670"/>
                      </a:lnTo>
                      <a:lnTo>
                        <a:pt x="7153" y="257670"/>
                      </a:lnTo>
                      <a:lnTo>
                        <a:pt x="7153" y="11116"/>
                      </a:lnTo>
                      <a:close/>
                      <a:moveTo>
                        <a:pt x="78972" y="160468"/>
                      </a:moveTo>
                      <a:cubicBezTo>
                        <a:pt x="103956" y="160468"/>
                        <a:pt x="107213" y="121510"/>
                        <a:pt x="107213" y="95040"/>
                      </a:cubicBezTo>
                      <a:cubicBezTo>
                        <a:pt x="107213" y="72190"/>
                        <a:pt x="103956" y="33957"/>
                        <a:pt x="77895" y="33957"/>
                      </a:cubicBezTo>
                      <a:cubicBezTo>
                        <a:pt x="53607" y="33957"/>
                        <a:pt x="52502" y="72190"/>
                        <a:pt x="52502" y="95040"/>
                      </a:cubicBezTo>
                      <a:cubicBezTo>
                        <a:pt x="52502" y="121510"/>
                        <a:pt x="53607" y="160468"/>
                        <a:pt x="78972" y="160468"/>
                      </a:cubicBez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ja-JP"/>
                  </a:defPPr>
                </a:lstStyle>
                <a:p>
                  <a:endParaRPr lang="ja-JP" altLang="en-US"/>
                </a:p>
              </p:txBody>
            </p:sp>
            <p:sp>
              <p:nvSpPr>
                <p:cNvPr id="165" name="フリーフォーム: 図形 23">
                  <a:extLst>
                    <a:ext uri="{FF2B5EF4-FFF2-40B4-BE49-F238E27FC236}">
                      <a16:creationId xmlns:a16="http://schemas.microsoft.com/office/drawing/2014/main" id="{2C5277BE-AB9F-4171-9E2A-F60D96A3DBCC}"/>
                    </a:ext>
                  </a:extLst>
                </p:cNvPr>
                <p:cNvSpPr/>
                <p:nvPr/>
              </p:nvSpPr>
              <p:spPr>
                <a:xfrm>
                  <a:off x="924597" y="5565644"/>
                  <a:ext cx="152400" cy="190500"/>
                </a:xfrm>
                <a:custGeom>
                  <a:avLst/>
                  <a:gdLst>
                    <a:gd name="connsiteX0" fmla="*/ 103603 w 152400"/>
                    <a:gd name="connsiteY0" fmla="*/ 158667 h 190500"/>
                    <a:gd name="connsiteX1" fmla="*/ 102889 w 152400"/>
                    <a:gd name="connsiteY1" fmla="*/ 158667 h 190500"/>
                    <a:gd name="connsiteX2" fmla="*/ 54655 w 152400"/>
                    <a:gd name="connsiteY2" fmla="*/ 185080 h 190500"/>
                    <a:gd name="connsiteX3" fmla="*/ 7144 w 152400"/>
                    <a:gd name="connsiteY3" fmla="*/ 142608 h 190500"/>
                    <a:gd name="connsiteX4" fmla="*/ 103613 w 152400"/>
                    <a:gd name="connsiteY4" fmla="*/ 85735 h 190500"/>
                    <a:gd name="connsiteX5" fmla="*/ 103613 w 152400"/>
                    <a:gd name="connsiteY5" fmla="*/ 57188 h 190500"/>
                    <a:gd name="connsiteX6" fmla="*/ 82182 w 152400"/>
                    <a:gd name="connsiteY6" fmla="*/ 23946 h 190500"/>
                    <a:gd name="connsiteX7" fmla="*/ 59303 w 152400"/>
                    <a:gd name="connsiteY7" fmla="*/ 61817 h 190500"/>
                    <a:gd name="connsiteX8" fmla="*/ 13221 w 152400"/>
                    <a:gd name="connsiteY8" fmla="*/ 61817 h 190500"/>
                    <a:gd name="connsiteX9" fmla="*/ 82505 w 152400"/>
                    <a:gd name="connsiteY9" fmla="*/ 7144 h 190500"/>
                    <a:gd name="connsiteX10" fmla="*/ 146856 w 152400"/>
                    <a:gd name="connsiteY10" fmla="*/ 66104 h 190500"/>
                    <a:gd name="connsiteX11" fmla="*/ 146856 w 152400"/>
                    <a:gd name="connsiteY11" fmla="*/ 181165 h 190500"/>
                    <a:gd name="connsiteX12" fmla="*/ 103613 w 152400"/>
                    <a:gd name="connsiteY12" fmla="*/ 181165 h 190500"/>
                    <a:gd name="connsiteX13" fmla="*/ 103613 w 152400"/>
                    <a:gd name="connsiteY13" fmla="*/ 158667 h 190500"/>
                    <a:gd name="connsiteX14" fmla="*/ 103603 w 152400"/>
                    <a:gd name="connsiteY14" fmla="*/ 102565 h 190500"/>
                    <a:gd name="connsiteX15" fmla="*/ 51788 w 152400"/>
                    <a:gd name="connsiteY15" fmla="*/ 136522 h 190500"/>
                    <a:gd name="connsiteX16" fmla="*/ 71466 w 152400"/>
                    <a:gd name="connsiteY16" fmla="*/ 160458 h 190500"/>
                    <a:gd name="connsiteX17" fmla="*/ 103603 w 152400"/>
                    <a:gd name="connsiteY17" fmla="*/ 115053 h 190500"/>
                    <a:gd name="connsiteX18" fmla="*/ 103603 w 152400"/>
                    <a:gd name="connsiteY18" fmla="*/ 102565 h 1905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</a:cxnLst>
                  <a:rect l="l" t="t" r="r" b="b"/>
                  <a:pathLst>
                    <a:path w="152400" h="190500">
                      <a:moveTo>
                        <a:pt x="103603" y="158667"/>
                      </a:moveTo>
                      <a:lnTo>
                        <a:pt x="102889" y="158667"/>
                      </a:lnTo>
                      <a:cubicBezTo>
                        <a:pt x="98222" y="166878"/>
                        <a:pt x="81458" y="185080"/>
                        <a:pt x="54655" y="185080"/>
                      </a:cubicBezTo>
                      <a:cubicBezTo>
                        <a:pt x="27851" y="185080"/>
                        <a:pt x="7144" y="167230"/>
                        <a:pt x="7144" y="142608"/>
                      </a:cubicBezTo>
                      <a:cubicBezTo>
                        <a:pt x="7144" y="90049"/>
                        <a:pt x="79305" y="86878"/>
                        <a:pt x="103613" y="85735"/>
                      </a:cubicBezTo>
                      <a:lnTo>
                        <a:pt x="103613" y="57188"/>
                      </a:lnTo>
                      <a:cubicBezTo>
                        <a:pt x="103613" y="32166"/>
                        <a:pt x="96126" y="23946"/>
                        <a:pt x="82182" y="23946"/>
                      </a:cubicBezTo>
                      <a:cubicBezTo>
                        <a:pt x="59665" y="23946"/>
                        <a:pt x="60017" y="50740"/>
                        <a:pt x="59303" y="61817"/>
                      </a:cubicBezTo>
                      <a:lnTo>
                        <a:pt x="13221" y="61817"/>
                      </a:lnTo>
                      <a:cubicBezTo>
                        <a:pt x="13221" y="26118"/>
                        <a:pt x="37147" y="7144"/>
                        <a:pt x="82505" y="7144"/>
                      </a:cubicBezTo>
                      <a:cubicBezTo>
                        <a:pt x="136150" y="7144"/>
                        <a:pt x="146856" y="32176"/>
                        <a:pt x="146856" y="66104"/>
                      </a:cubicBezTo>
                      <a:lnTo>
                        <a:pt x="146856" y="181165"/>
                      </a:lnTo>
                      <a:lnTo>
                        <a:pt x="103613" y="181165"/>
                      </a:lnTo>
                      <a:lnTo>
                        <a:pt x="103613" y="158667"/>
                      </a:lnTo>
                      <a:close/>
                      <a:moveTo>
                        <a:pt x="103603" y="102565"/>
                      </a:moveTo>
                      <a:cubicBezTo>
                        <a:pt x="88963" y="103984"/>
                        <a:pt x="51788" y="108652"/>
                        <a:pt x="51788" y="136522"/>
                      </a:cubicBezTo>
                      <a:cubicBezTo>
                        <a:pt x="51788" y="150819"/>
                        <a:pt x="58941" y="160458"/>
                        <a:pt x="71466" y="160458"/>
                      </a:cubicBezTo>
                      <a:cubicBezTo>
                        <a:pt x="91821" y="160458"/>
                        <a:pt x="103603" y="138989"/>
                        <a:pt x="103603" y="115053"/>
                      </a:cubicBezTo>
                      <a:lnTo>
                        <a:pt x="103603" y="102565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ja-JP"/>
                  </a:defPPr>
                </a:lstStyle>
                <a:p>
                  <a:endParaRPr lang="ja-JP" altLang="en-US"/>
                </a:p>
              </p:txBody>
            </p:sp>
            <p:sp>
              <p:nvSpPr>
                <p:cNvPr id="166" name="フリーフォーム: 図形 24">
                  <a:extLst>
                    <a:ext uri="{FF2B5EF4-FFF2-40B4-BE49-F238E27FC236}">
                      <a16:creationId xmlns:a16="http://schemas.microsoft.com/office/drawing/2014/main" id="{4CADC03F-C048-4ECC-A24F-8EEEAB23A3AC}"/>
                    </a:ext>
                  </a:extLst>
                </p:cNvPr>
                <p:cNvSpPr/>
                <p:nvPr/>
              </p:nvSpPr>
              <p:spPr>
                <a:xfrm>
                  <a:off x="1108249" y="5565635"/>
                  <a:ext cx="152400" cy="180975"/>
                </a:xfrm>
                <a:custGeom>
                  <a:avLst/>
                  <a:gdLst>
                    <a:gd name="connsiteX0" fmla="*/ 7144 w 152400"/>
                    <a:gd name="connsiteY0" fmla="*/ 11116 h 180975"/>
                    <a:gd name="connsiteX1" fmla="*/ 50387 w 152400"/>
                    <a:gd name="connsiteY1" fmla="*/ 11116 h 180975"/>
                    <a:gd name="connsiteX2" fmla="*/ 50387 w 152400"/>
                    <a:gd name="connsiteY2" fmla="*/ 49330 h 180975"/>
                    <a:gd name="connsiteX3" fmla="*/ 51092 w 152400"/>
                    <a:gd name="connsiteY3" fmla="*/ 49330 h 180975"/>
                    <a:gd name="connsiteX4" fmla="*/ 106842 w 152400"/>
                    <a:gd name="connsiteY4" fmla="*/ 7144 h 180975"/>
                    <a:gd name="connsiteX5" fmla="*/ 149742 w 152400"/>
                    <a:gd name="connsiteY5" fmla="*/ 63951 h 180975"/>
                    <a:gd name="connsiteX6" fmla="*/ 149742 w 152400"/>
                    <a:gd name="connsiteY6" fmla="*/ 181175 h 180975"/>
                    <a:gd name="connsiteX7" fmla="*/ 106470 w 152400"/>
                    <a:gd name="connsiteY7" fmla="*/ 181175 h 180975"/>
                    <a:gd name="connsiteX8" fmla="*/ 106470 w 152400"/>
                    <a:gd name="connsiteY8" fmla="*/ 75047 h 180975"/>
                    <a:gd name="connsiteX9" fmla="*/ 87925 w 152400"/>
                    <a:gd name="connsiteY9" fmla="*/ 38214 h 180975"/>
                    <a:gd name="connsiteX10" fmla="*/ 50397 w 152400"/>
                    <a:gd name="connsiteY10" fmla="*/ 114376 h 180975"/>
                    <a:gd name="connsiteX11" fmla="*/ 50397 w 152400"/>
                    <a:gd name="connsiteY11" fmla="*/ 181175 h 180975"/>
                    <a:gd name="connsiteX12" fmla="*/ 7153 w 152400"/>
                    <a:gd name="connsiteY12" fmla="*/ 181175 h 180975"/>
                    <a:gd name="connsiteX13" fmla="*/ 7153 w 152400"/>
                    <a:gd name="connsiteY13" fmla="*/ 11116 h 1809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152400" h="180975">
                      <a:moveTo>
                        <a:pt x="7144" y="11116"/>
                      </a:moveTo>
                      <a:lnTo>
                        <a:pt x="50387" y="11116"/>
                      </a:lnTo>
                      <a:lnTo>
                        <a:pt x="50387" y="49330"/>
                      </a:lnTo>
                      <a:lnTo>
                        <a:pt x="51092" y="49330"/>
                      </a:lnTo>
                      <a:cubicBezTo>
                        <a:pt x="57893" y="35433"/>
                        <a:pt x="71847" y="7144"/>
                        <a:pt x="106842" y="7144"/>
                      </a:cubicBezTo>
                      <a:cubicBezTo>
                        <a:pt x="138655" y="7144"/>
                        <a:pt x="149742" y="27889"/>
                        <a:pt x="149742" y="63951"/>
                      </a:cubicBezTo>
                      <a:lnTo>
                        <a:pt x="149742" y="181175"/>
                      </a:lnTo>
                      <a:lnTo>
                        <a:pt x="106470" y="181175"/>
                      </a:lnTo>
                      <a:lnTo>
                        <a:pt x="106470" y="75047"/>
                      </a:lnTo>
                      <a:cubicBezTo>
                        <a:pt x="106470" y="53940"/>
                        <a:pt x="104708" y="38214"/>
                        <a:pt x="87925" y="38214"/>
                      </a:cubicBezTo>
                      <a:cubicBezTo>
                        <a:pt x="57560" y="38214"/>
                        <a:pt x="50397" y="87182"/>
                        <a:pt x="50397" y="114376"/>
                      </a:cubicBezTo>
                      <a:lnTo>
                        <a:pt x="50397" y="181175"/>
                      </a:lnTo>
                      <a:lnTo>
                        <a:pt x="7153" y="181175"/>
                      </a:lnTo>
                      <a:lnTo>
                        <a:pt x="7153" y="11116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ja-JP"/>
                  </a:defPPr>
                </a:lstStyle>
                <a:p>
                  <a:endParaRPr lang="ja-JP" altLang="en-US"/>
                </a:p>
              </p:txBody>
            </p:sp>
            <p:sp>
              <p:nvSpPr>
                <p:cNvPr id="167" name="フリーフォーム: 図形 25">
                  <a:extLst>
                    <a:ext uri="{FF2B5EF4-FFF2-40B4-BE49-F238E27FC236}">
                      <a16:creationId xmlns:a16="http://schemas.microsoft.com/office/drawing/2014/main" id="{093CCA68-5167-41C4-8124-E850F65046E3}"/>
                    </a:ext>
                  </a:extLst>
                </p:cNvPr>
                <p:cNvSpPr/>
                <p:nvPr/>
              </p:nvSpPr>
              <p:spPr>
                <a:xfrm>
                  <a:off x="1348364" y="5492921"/>
                  <a:ext cx="171450" cy="257175"/>
                </a:xfrm>
                <a:custGeom>
                  <a:avLst/>
                  <a:gdLst>
                    <a:gd name="connsiteX0" fmla="*/ 66475 w 171450"/>
                    <a:gd name="connsiteY0" fmla="*/ 35585 h 257175"/>
                    <a:gd name="connsiteX1" fmla="*/ 7144 w 171450"/>
                    <a:gd name="connsiteY1" fmla="*/ 35585 h 257175"/>
                    <a:gd name="connsiteX2" fmla="*/ 7144 w 171450"/>
                    <a:gd name="connsiteY2" fmla="*/ 7144 h 257175"/>
                    <a:gd name="connsiteX3" fmla="*/ 172603 w 171450"/>
                    <a:gd name="connsiteY3" fmla="*/ 7144 h 257175"/>
                    <a:gd name="connsiteX4" fmla="*/ 172603 w 171450"/>
                    <a:gd name="connsiteY4" fmla="*/ 35585 h 257175"/>
                    <a:gd name="connsiteX5" fmla="*/ 113271 w 171450"/>
                    <a:gd name="connsiteY5" fmla="*/ 35585 h 257175"/>
                    <a:gd name="connsiteX6" fmla="*/ 113271 w 171450"/>
                    <a:gd name="connsiteY6" fmla="*/ 253889 h 257175"/>
                    <a:gd name="connsiteX7" fmla="*/ 66465 w 171450"/>
                    <a:gd name="connsiteY7" fmla="*/ 253889 h 257175"/>
                    <a:gd name="connsiteX8" fmla="*/ 66465 w 171450"/>
                    <a:gd name="connsiteY8" fmla="*/ 35585 h 2571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71450" h="257175">
                      <a:moveTo>
                        <a:pt x="66475" y="35585"/>
                      </a:moveTo>
                      <a:lnTo>
                        <a:pt x="7144" y="35585"/>
                      </a:lnTo>
                      <a:lnTo>
                        <a:pt x="7144" y="7144"/>
                      </a:lnTo>
                      <a:lnTo>
                        <a:pt x="172603" y="7144"/>
                      </a:lnTo>
                      <a:lnTo>
                        <a:pt x="172603" y="35585"/>
                      </a:lnTo>
                      <a:lnTo>
                        <a:pt x="113271" y="35585"/>
                      </a:lnTo>
                      <a:lnTo>
                        <a:pt x="113271" y="253889"/>
                      </a:lnTo>
                      <a:lnTo>
                        <a:pt x="66465" y="253889"/>
                      </a:lnTo>
                      <a:lnTo>
                        <a:pt x="66465" y="35585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ja-JP"/>
                  </a:defPPr>
                </a:lstStyle>
                <a:p>
                  <a:endParaRPr lang="ja-JP" altLang="en-US"/>
                </a:p>
              </p:txBody>
            </p:sp>
            <p:sp>
              <p:nvSpPr>
                <p:cNvPr id="168" name="フリーフォーム: 図形 26">
                  <a:extLst>
                    <a:ext uri="{FF2B5EF4-FFF2-40B4-BE49-F238E27FC236}">
                      <a16:creationId xmlns:a16="http://schemas.microsoft.com/office/drawing/2014/main" id="{A4199214-E4AC-479E-A0EE-3CE638C84E84}"/>
                    </a:ext>
                  </a:extLst>
                </p:cNvPr>
                <p:cNvSpPr/>
                <p:nvPr/>
              </p:nvSpPr>
              <p:spPr>
                <a:xfrm>
                  <a:off x="1517833" y="5565635"/>
                  <a:ext cx="161925" cy="190500"/>
                </a:xfrm>
                <a:custGeom>
                  <a:avLst/>
                  <a:gdLst>
                    <a:gd name="connsiteX0" fmla="*/ 7144 w 161925"/>
                    <a:gd name="connsiteY0" fmla="*/ 96155 h 190500"/>
                    <a:gd name="connsiteX1" fmla="*/ 85753 w 161925"/>
                    <a:gd name="connsiteY1" fmla="*/ 7144 h 190500"/>
                    <a:gd name="connsiteX2" fmla="*/ 164020 w 161925"/>
                    <a:gd name="connsiteY2" fmla="*/ 96155 h 190500"/>
                    <a:gd name="connsiteX3" fmla="*/ 85753 w 161925"/>
                    <a:gd name="connsiteY3" fmla="*/ 185090 h 190500"/>
                    <a:gd name="connsiteX4" fmla="*/ 7144 w 161925"/>
                    <a:gd name="connsiteY4" fmla="*/ 96155 h 190500"/>
                    <a:gd name="connsiteX5" fmla="*/ 85753 w 161925"/>
                    <a:gd name="connsiteY5" fmla="*/ 168326 h 190500"/>
                    <a:gd name="connsiteX6" fmla="*/ 117205 w 161925"/>
                    <a:gd name="connsiteY6" fmla="*/ 96155 h 190500"/>
                    <a:gd name="connsiteX7" fmla="*/ 85753 w 161925"/>
                    <a:gd name="connsiteY7" fmla="*/ 23955 h 190500"/>
                    <a:gd name="connsiteX8" fmla="*/ 53940 w 161925"/>
                    <a:gd name="connsiteY8" fmla="*/ 96155 h 190500"/>
                    <a:gd name="connsiteX9" fmla="*/ 85753 w 161925"/>
                    <a:gd name="connsiteY9" fmla="*/ 168326 h 1905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61925" h="190500">
                      <a:moveTo>
                        <a:pt x="7144" y="96155"/>
                      </a:moveTo>
                      <a:cubicBezTo>
                        <a:pt x="7144" y="31451"/>
                        <a:pt x="37547" y="7144"/>
                        <a:pt x="85753" y="7144"/>
                      </a:cubicBezTo>
                      <a:cubicBezTo>
                        <a:pt x="133988" y="7144"/>
                        <a:pt x="164020" y="31451"/>
                        <a:pt x="164020" y="96155"/>
                      </a:cubicBezTo>
                      <a:cubicBezTo>
                        <a:pt x="164020" y="160810"/>
                        <a:pt x="133998" y="185090"/>
                        <a:pt x="85753" y="185090"/>
                      </a:cubicBezTo>
                      <a:cubicBezTo>
                        <a:pt x="37547" y="185090"/>
                        <a:pt x="7144" y="160810"/>
                        <a:pt x="7144" y="96155"/>
                      </a:cubicBezTo>
                      <a:close/>
                      <a:moveTo>
                        <a:pt x="85753" y="168326"/>
                      </a:moveTo>
                      <a:cubicBezTo>
                        <a:pt x="115424" y="168326"/>
                        <a:pt x="117205" y="133674"/>
                        <a:pt x="117205" y="96155"/>
                      </a:cubicBezTo>
                      <a:cubicBezTo>
                        <a:pt x="117205" y="58598"/>
                        <a:pt x="115424" y="23955"/>
                        <a:pt x="85753" y="23955"/>
                      </a:cubicBezTo>
                      <a:cubicBezTo>
                        <a:pt x="56454" y="23955"/>
                        <a:pt x="53940" y="58598"/>
                        <a:pt x="53940" y="96155"/>
                      </a:cubicBezTo>
                      <a:cubicBezTo>
                        <a:pt x="53940" y="133674"/>
                        <a:pt x="56445" y="168326"/>
                        <a:pt x="85753" y="168326"/>
                      </a:cubicBez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ja-JP"/>
                  </a:defPPr>
                </a:lstStyle>
                <a:p>
                  <a:endParaRPr lang="ja-JP" altLang="en-US"/>
                </a:p>
              </p:txBody>
            </p:sp>
            <p:sp>
              <p:nvSpPr>
                <p:cNvPr id="169" name="フリーフォーム: 図形 27">
                  <a:extLst>
                    <a:ext uri="{FF2B5EF4-FFF2-40B4-BE49-F238E27FC236}">
                      <a16:creationId xmlns:a16="http://schemas.microsoft.com/office/drawing/2014/main" id="{DE82D2A3-1DB6-4A03-98A7-9E61852AF8A4}"/>
                    </a:ext>
                  </a:extLst>
                </p:cNvPr>
                <p:cNvSpPr/>
                <p:nvPr/>
              </p:nvSpPr>
              <p:spPr>
                <a:xfrm>
                  <a:off x="1708276" y="5569606"/>
                  <a:ext cx="152400" cy="180975"/>
                </a:xfrm>
                <a:custGeom>
                  <a:avLst/>
                  <a:gdLst>
                    <a:gd name="connsiteX0" fmla="*/ 106509 w 152400"/>
                    <a:gd name="connsiteY0" fmla="*/ 138989 h 180975"/>
                    <a:gd name="connsiteX1" fmla="*/ 105775 w 152400"/>
                    <a:gd name="connsiteY1" fmla="*/ 138989 h 180975"/>
                    <a:gd name="connsiteX2" fmla="*/ 53607 w 152400"/>
                    <a:gd name="connsiteY2" fmla="*/ 181118 h 180975"/>
                    <a:gd name="connsiteX3" fmla="*/ 7144 w 152400"/>
                    <a:gd name="connsiteY3" fmla="*/ 124301 h 180975"/>
                    <a:gd name="connsiteX4" fmla="*/ 7144 w 152400"/>
                    <a:gd name="connsiteY4" fmla="*/ 7144 h 180975"/>
                    <a:gd name="connsiteX5" fmla="*/ 50406 w 152400"/>
                    <a:gd name="connsiteY5" fmla="*/ 7144 h 180975"/>
                    <a:gd name="connsiteX6" fmla="*/ 50406 w 152400"/>
                    <a:gd name="connsiteY6" fmla="*/ 113252 h 180975"/>
                    <a:gd name="connsiteX7" fmla="*/ 72180 w 152400"/>
                    <a:gd name="connsiteY7" fmla="*/ 150038 h 180975"/>
                    <a:gd name="connsiteX8" fmla="*/ 106509 w 152400"/>
                    <a:gd name="connsiteY8" fmla="*/ 73933 h 180975"/>
                    <a:gd name="connsiteX9" fmla="*/ 106509 w 152400"/>
                    <a:gd name="connsiteY9" fmla="*/ 7144 h 180975"/>
                    <a:gd name="connsiteX10" fmla="*/ 149733 w 152400"/>
                    <a:gd name="connsiteY10" fmla="*/ 7144 h 180975"/>
                    <a:gd name="connsiteX11" fmla="*/ 149733 w 152400"/>
                    <a:gd name="connsiteY11" fmla="*/ 177203 h 180975"/>
                    <a:gd name="connsiteX12" fmla="*/ 106509 w 152400"/>
                    <a:gd name="connsiteY12" fmla="*/ 177203 h 180975"/>
                    <a:gd name="connsiteX13" fmla="*/ 106509 w 152400"/>
                    <a:gd name="connsiteY13" fmla="*/ 138989 h 1809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152400" h="180975">
                      <a:moveTo>
                        <a:pt x="106509" y="138989"/>
                      </a:moveTo>
                      <a:lnTo>
                        <a:pt x="105775" y="138989"/>
                      </a:lnTo>
                      <a:cubicBezTo>
                        <a:pt x="99336" y="152876"/>
                        <a:pt x="86125" y="181118"/>
                        <a:pt x="53607" y="181118"/>
                      </a:cubicBezTo>
                      <a:cubicBezTo>
                        <a:pt x="20746" y="181118"/>
                        <a:pt x="7144" y="160420"/>
                        <a:pt x="7144" y="124301"/>
                      </a:cubicBezTo>
                      <a:lnTo>
                        <a:pt x="7144" y="7144"/>
                      </a:lnTo>
                      <a:lnTo>
                        <a:pt x="50406" y="7144"/>
                      </a:lnTo>
                      <a:lnTo>
                        <a:pt x="50406" y="113252"/>
                      </a:lnTo>
                      <a:cubicBezTo>
                        <a:pt x="50406" y="134340"/>
                        <a:pt x="56102" y="150038"/>
                        <a:pt x="72180" y="150038"/>
                      </a:cubicBezTo>
                      <a:cubicBezTo>
                        <a:pt x="100070" y="150038"/>
                        <a:pt x="106509" y="101060"/>
                        <a:pt x="106509" y="73933"/>
                      </a:cubicBezTo>
                      <a:lnTo>
                        <a:pt x="106509" y="7144"/>
                      </a:lnTo>
                      <a:lnTo>
                        <a:pt x="149733" y="7144"/>
                      </a:lnTo>
                      <a:lnTo>
                        <a:pt x="149733" y="177203"/>
                      </a:lnTo>
                      <a:lnTo>
                        <a:pt x="106509" y="177203"/>
                      </a:lnTo>
                      <a:lnTo>
                        <a:pt x="106509" y="138989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ja-JP"/>
                  </a:defPPr>
                </a:lstStyle>
                <a:p>
                  <a:endParaRPr lang="ja-JP" altLang="en-US"/>
                </a:p>
              </p:txBody>
            </p:sp>
            <p:sp>
              <p:nvSpPr>
                <p:cNvPr id="170" name="フリーフォーム: 図形 28">
                  <a:extLst>
                    <a:ext uri="{FF2B5EF4-FFF2-40B4-BE49-F238E27FC236}">
                      <a16:creationId xmlns:a16="http://schemas.microsoft.com/office/drawing/2014/main" id="{B9D2F927-E5FD-4CD5-B3D4-BCAFB7B21BC9}"/>
                    </a:ext>
                  </a:extLst>
                </p:cNvPr>
                <p:cNvSpPr/>
                <p:nvPr/>
              </p:nvSpPr>
              <p:spPr>
                <a:xfrm>
                  <a:off x="1898376" y="5565635"/>
                  <a:ext cx="114300" cy="180975"/>
                </a:xfrm>
                <a:custGeom>
                  <a:avLst/>
                  <a:gdLst>
                    <a:gd name="connsiteX0" fmla="*/ 7144 w 114300"/>
                    <a:gd name="connsiteY0" fmla="*/ 11116 h 180975"/>
                    <a:gd name="connsiteX1" fmla="*/ 50378 w 114300"/>
                    <a:gd name="connsiteY1" fmla="*/ 11116 h 180975"/>
                    <a:gd name="connsiteX2" fmla="*/ 50378 w 114300"/>
                    <a:gd name="connsiteY2" fmla="*/ 53654 h 180975"/>
                    <a:gd name="connsiteX3" fmla="*/ 51121 w 114300"/>
                    <a:gd name="connsiteY3" fmla="*/ 53654 h 180975"/>
                    <a:gd name="connsiteX4" fmla="*/ 108623 w 114300"/>
                    <a:gd name="connsiteY4" fmla="*/ 7144 h 180975"/>
                    <a:gd name="connsiteX5" fmla="*/ 108623 w 114300"/>
                    <a:gd name="connsiteY5" fmla="*/ 51854 h 180975"/>
                    <a:gd name="connsiteX6" fmla="*/ 50378 w 114300"/>
                    <a:gd name="connsiteY6" fmla="*/ 105032 h 180975"/>
                    <a:gd name="connsiteX7" fmla="*/ 50378 w 114300"/>
                    <a:gd name="connsiteY7" fmla="*/ 181166 h 180975"/>
                    <a:gd name="connsiteX8" fmla="*/ 7144 w 114300"/>
                    <a:gd name="connsiteY8" fmla="*/ 181166 h 180975"/>
                    <a:gd name="connsiteX9" fmla="*/ 7144 w 114300"/>
                    <a:gd name="connsiteY9" fmla="*/ 11116 h 1809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14300" h="180975">
                      <a:moveTo>
                        <a:pt x="7144" y="11116"/>
                      </a:moveTo>
                      <a:lnTo>
                        <a:pt x="50378" y="11116"/>
                      </a:lnTo>
                      <a:lnTo>
                        <a:pt x="50378" y="53654"/>
                      </a:lnTo>
                      <a:lnTo>
                        <a:pt x="51121" y="53654"/>
                      </a:lnTo>
                      <a:cubicBezTo>
                        <a:pt x="62912" y="31451"/>
                        <a:pt x="76457" y="9306"/>
                        <a:pt x="108623" y="7144"/>
                      </a:cubicBezTo>
                      <a:lnTo>
                        <a:pt x="108623" y="51854"/>
                      </a:lnTo>
                      <a:cubicBezTo>
                        <a:pt x="65427" y="51854"/>
                        <a:pt x="50378" y="67170"/>
                        <a:pt x="50378" y="105032"/>
                      </a:cubicBezTo>
                      <a:lnTo>
                        <a:pt x="50378" y="181166"/>
                      </a:lnTo>
                      <a:lnTo>
                        <a:pt x="7144" y="181166"/>
                      </a:lnTo>
                      <a:lnTo>
                        <a:pt x="7144" y="11116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ja-JP"/>
                  </a:defPPr>
                </a:lstStyle>
                <a:p>
                  <a:endParaRPr lang="ja-JP" altLang="en-US"/>
                </a:p>
              </p:txBody>
            </p:sp>
            <p:sp>
              <p:nvSpPr>
                <p:cNvPr id="171" name="フリーフォーム: 図形 29">
                  <a:extLst>
                    <a:ext uri="{FF2B5EF4-FFF2-40B4-BE49-F238E27FC236}">
                      <a16:creationId xmlns:a16="http://schemas.microsoft.com/office/drawing/2014/main" id="{0EFAB5FD-45E6-422E-9DD8-8D55623026FF}"/>
                    </a:ext>
                  </a:extLst>
                </p:cNvPr>
                <p:cNvSpPr/>
                <p:nvPr/>
              </p:nvSpPr>
              <p:spPr>
                <a:xfrm>
                  <a:off x="2027763" y="5492911"/>
                  <a:ext cx="57150" cy="257175"/>
                </a:xfrm>
                <a:custGeom>
                  <a:avLst/>
                  <a:gdLst>
                    <a:gd name="connsiteX0" fmla="*/ 7144 w 57150"/>
                    <a:gd name="connsiteY0" fmla="*/ 7144 h 257175"/>
                    <a:gd name="connsiteX1" fmla="*/ 50378 w 57150"/>
                    <a:gd name="connsiteY1" fmla="*/ 7144 h 257175"/>
                    <a:gd name="connsiteX2" fmla="*/ 50378 w 57150"/>
                    <a:gd name="connsiteY2" fmla="*/ 46653 h 257175"/>
                    <a:gd name="connsiteX3" fmla="*/ 7144 w 57150"/>
                    <a:gd name="connsiteY3" fmla="*/ 46653 h 257175"/>
                    <a:gd name="connsiteX4" fmla="*/ 7144 w 57150"/>
                    <a:gd name="connsiteY4" fmla="*/ 7144 h 257175"/>
                    <a:gd name="connsiteX5" fmla="*/ 7144 w 57150"/>
                    <a:gd name="connsiteY5" fmla="*/ 83839 h 257175"/>
                    <a:gd name="connsiteX6" fmla="*/ 50378 w 57150"/>
                    <a:gd name="connsiteY6" fmla="*/ 83839 h 257175"/>
                    <a:gd name="connsiteX7" fmla="*/ 50378 w 57150"/>
                    <a:gd name="connsiteY7" fmla="*/ 253898 h 257175"/>
                    <a:gd name="connsiteX8" fmla="*/ 7144 w 57150"/>
                    <a:gd name="connsiteY8" fmla="*/ 253898 h 257175"/>
                    <a:gd name="connsiteX9" fmla="*/ 7144 w 57150"/>
                    <a:gd name="connsiteY9" fmla="*/ 83839 h 2571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57150" h="257175">
                      <a:moveTo>
                        <a:pt x="7144" y="7144"/>
                      </a:moveTo>
                      <a:lnTo>
                        <a:pt x="50378" y="7144"/>
                      </a:lnTo>
                      <a:lnTo>
                        <a:pt x="50378" y="46653"/>
                      </a:lnTo>
                      <a:lnTo>
                        <a:pt x="7144" y="46653"/>
                      </a:lnTo>
                      <a:lnTo>
                        <a:pt x="7144" y="7144"/>
                      </a:lnTo>
                      <a:close/>
                      <a:moveTo>
                        <a:pt x="7144" y="83839"/>
                      </a:moveTo>
                      <a:lnTo>
                        <a:pt x="50378" y="83839"/>
                      </a:lnTo>
                      <a:lnTo>
                        <a:pt x="50378" y="253898"/>
                      </a:lnTo>
                      <a:lnTo>
                        <a:pt x="7144" y="253898"/>
                      </a:lnTo>
                      <a:lnTo>
                        <a:pt x="7144" y="83839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ja-JP"/>
                  </a:defPPr>
                </a:lstStyle>
                <a:p>
                  <a:endParaRPr lang="ja-JP" altLang="en-US"/>
                </a:p>
              </p:txBody>
            </p:sp>
            <p:sp>
              <p:nvSpPr>
                <p:cNvPr id="172" name="フリーフォーム: 図形 30">
                  <a:extLst>
                    <a:ext uri="{FF2B5EF4-FFF2-40B4-BE49-F238E27FC236}">
                      <a16:creationId xmlns:a16="http://schemas.microsoft.com/office/drawing/2014/main" id="{33D63B9A-9C3E-438E-A226-85B62E9DB3F9}"/>
                    </a:ext>
                  </a:extLst>
                </p:cNvPr>
                <p:cNvSpPr/>
                <p:nvPr/>
              </p:nvSpPr>
              <p:spPr>
                <a:xfrm>
                  <a:off x="2104583" y="5565654"/>
                  <a:ext cx="123825" cy="190500"/>
                </a:xfrm>
                <a:custGeom>
                  <a:avLst/>
                  <a:gdLst>
                    <a:gd name="connsiteX0" fmla="*/ 107556 w 123825"/>
                    <a:gd name="connsiteY0" fmla="*/ 48968 h 190500"/>
                    <a:gd name="connsiteX1" fmla="*/ 66084 w 123825"/>
                    <a:gd name="connsiteY1" fmla="*/ 29299 h 190500"/>
                    <a:gd name="connsiteX2" fmla="*/ 45053 w 123825"/>
                    <a:gd name="connsiteY2" fmla="*/ 45348 h 190500"/>
                    <a:gd name="connsiteX3" fmla="*/ 93240 w 123825"/>
                    <a:gd name="connsiteY3" fmla="*/ 88249 h 190500"/>
                    <a:gd name="connsiteX4" fmla="*/ 118634 w 123825"/>
                    <a:gd name="connsiteY4" fmla="*/ 134026 h 190500"/>
                    <a:gd name="connsiteX5" fmla="*/ 53254 w 123825"/>
                    <a:gd name="connsiteY5" fmla="*/ 185090 h 190500"/>
                    <a:gd name="connsiteX6" fmla="*/ 8572 w 123825"/>
                    <a:gd name="connsiteY6" fmla="*/ 178298 h 190500"/>
                    <a:gd name="connsiteX7" fmla="*/ 8572 w 123825"/>
                    <a:gd name="connsiteY7" fmla="*/ 139694 h 190500"/>
                    <a:gd name="connsiteX8" fmla="*/ 53978 w 123825"/>
                    <a:gd name="connsiteY8" fmla="*/ 160468 h 190500"/>
                    <a:gd name="connsiteX9" fmla="*/ 79324 w 123825"/>
                    <a:gd name="connsiteY9" fmla="*/ 143313 h 190500"/>
                    <a:gd name="connsiteX10" fmla="*/ 30356 w 123825"/>
                    <a:gd name="connsiteY10" fmla="*/ 99346 h 190500"/>
                    <a:gd name="connsiteX11" fmla="*/ 7144 w 123825"/>
                    <a:gd name="connsiteY11" fmla="*/ 57531 h 190500"/>
                    <a:gd name="connsiteX12" fmla="*/ 67847 w 123825"/>
                    <a:gd name="connsiteY12" fmla="*/ 7144 h 190500"/>
                    <a:gd name="connsiteX13" fmla="*/ 107556 w 123825"/>
                    <a:gd name="connsiteY13" fmla="*/ 13611 h 190500"/>
                    <a:gd name="connsiteX14" fmla="*/ 107556 w 123825"/>
                    <a:gd name="connsiteY14" fmla="*/ 48968 h 1905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123825" h="190500">
                      <a:moveTo>
                        <a:pt x="107556" y="48968"/>
                      </a:moveTo>
                      <a:cubicBezTo>
                        <a:pt x="97546" y="40396"/>
                        <a:pt x="83248" y="29299"/>
                        <a:pt x="66084" y="29299"/>
                      </a:cubicBezTo>
                      <a:cubicBezTo>
                        <a:pt x="57131" y="29299"/>
                        <a:pt x="45053" y="33547"/>
                        <a:pt x="45053" y="45348"/>
                      </a:cubicBezTo>
                      <a:cubicBezTo>
                        <a:pt x="45053" y="61817"/>
                        <a:pt x="76438" y="73981"/>
                        <a:pt x="93240" y="88249"/>
                      </a:cubicBezTo>
                      <a:cubicBezTo>
                        <a:pt x="111833" y="103679"/>
                        <a:pt x="118634" y="114367"/>
                        <a:pt x="118634" y="134026"/>
                      </a:cubicBezTo>
                      <a:cubicBezTo>
                        <a:pt x="118634" y="171174"/>
                        <a:pt x="88297" y="185090"/>
                        <a:pt x="53254" y="185090"/>
                      </a:cubicBezTo>
                      <a:cubicBezTo>
                        <a:pt x="32499" y="185090"/>
                        <a:pt x="16069" y="180451"/>
                        <a:pt x="8572" y="178298"/>
                      </a:cubicBezTo>
                      <a:lnTo>
                        <a:pt x="8572" y="139694"/>
                      </a:lnTo>
                      <a:cubicBezTo>
                        <a:pt x="16459" y="146504"/>
                        <a:pt x="33642" y="160468"/>
                        <a:pt x="53978" y="160468"/>
                      </a:cubicBezTo>
                      <a:cubicBezTo>
                        <a:pt x="69647" y="160468"/>
                        <a:pt x="79324" y="153686"/>
                        <a:pt x="79324" y="143313"/>
                      </a:cubicBezTo>
                      <a:cubicBezTo>
                        <a:pt x="79324" y="126168"/>
                        <a:pt x="47501" y="113614"/>
                        <a:pt x="30356" y="99346"/>
                      </a:cubicBezTo>
                      <a:cubicBezTo>
                        <a:pt x="11725" y="83591"/>
                        <a:pt x="7144" y="73990"/>
                        <a:pt x="7144" y="57531"/>
                      </a:cubicBezTo>
                      <a:cubicBezTo>
                        <a:pt x="7144" y="31804"/>
                        <a:pt x="24632" y="7144"/>
                        <a:pt x="67847" y="7144"/>
                      </a:cubicBezTo>
                      <a:cubicBezTo>
                        <a:pt x="86449" y="7144"/>
                        <a:pt x="101479" y="12173"/>
                        <a:pt x="107556" y="13611"/>
                      </a:cubicBezTo>
                      <a:lnTo>
                        <a:pt x="107556" y="48968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ja-JP"/>
                  </a:defPPr>
                </a:lstStyle>
                <a:p>
                  <a:endParaRPr lang="ja-JP" altLang="en-US"/>
                </a:p>
              </p:txBody>
            </p:sp>
            <p:sp>
              <p:nvSpPr>
                <p:cNvPr id="173" name="フリーフォーム: 図形 31">
                  <a:extLst>
                    <a:ext uri="{FF2B5EF4-FFF2-40B4-BE49-F238E27FC236}">
                      <a16:creationId xmlns:a16="http://schemas.microsoft.com/office/drawing/2014/main" id="{096AF09C-D07D-4655-95D3-4D2367F49D4E}"/>
                    </a:ext>
                  </a:extLst>
                </p:cNvPr>
                <p:cNvSpPr/>
                <p:nvPr/>
              </p:nvSpPr>
              <p:spPr>
                <a:xfrm>
                  <a:off x="2245724" y="5565635"/>
                  <a:ext cx="238125" cy="180975"/>
                </a:xfrm>
                <a:custGeom>
                  <a:avLst/>
                  <a:gdLst>
                    <a:gd name="connsiteX0" fmla="*/ 7144 w 238125"/>
                    <a:gd name="connsiteY0" fmla="*/ 11116 h 180975"/>
                    <a:gd name="connsiteX1" fmla="*/ 50387 w 238125"/>
                    <a:gd name="connsiteY1" fmla="*/ 11116 h 180975"/>
                    <a:gd name="connsiteX2" fmla="*/ 50387 w 238125"/>
                    <a:gd name="connsiteY2" fmla="*/ 49330 h 180975"/>
                    <a:gd name="connsiteX3" fmla="*/ 51111 w 238125"/>
                    <a:gd name="connsiteY3" fmla="*/ 49330 h 180975"/>
                    <a:gd name="connsiteX4" fmla="*/ 99956 w 238125"/>
                    <a:gd name="connsiteY4" fmla="*/ 7144 h 180975"/>
                    <a:gd name="connsiteX5" fmla="*/ 142894 w 238125"/>
                    <a:gd name="connsiteY5" fmla="*/ 47501 h 180975"/>
                    <a:gd name="connsiteX6" fmla="*/ 143637 w 238125"/>
                    <a:gd name="connsiteY6" fmla="*/ 47501 h 180975"/>
                    <a:gd name="connsiteX7" fmla="*/ 192881 w 238125"/>
                    <a:gd name="connsiteY7" fmla="*/ 7144 h 180975"/>
                    <a:gd name="connsiteX8" fmla="*/ 236153 w 238125"/>
                    <a:gd name="connsiteY8" fmla="*/ 67523 h 180975"/>
                    <a:gd name="connsiteX9" fmla="*/ 236153 w 238125"/>
                    <a:gd name="connsiteY9" fmla="*/ 181175 h 180975"/>
                    <a:gd name="connsiteX10" fmla="*/ 192881 w 238125"/>
                    <a:gd name="connsiteY10" fmla="*/ 181175 h 180975"/>
                    <a:gd name="connsiteX11" fmla="*/ 192881 w 238125"/>
                    <a:gd name="connsiteY11" fmla="*/ 70771 h 180975"/>
                    <a:gd name="connsiteX12" fmla="*/ 174688 w 238125"/>
                    <a:gd name="connsiteY12" fmla="*/ 38214 h 180975"/>
                    <a:gd name="connsiteX13" fmla="*/ 143285 w 238125"/>
                    <a:gd name="connsiteY13" fmla="*/ 104699 h 180975"/>
                    <a:gd name="connsiteX14" fmla="*/ 143285 w 238125"/>
                    <a:gd name="connsiteY14" fmla="*/ 181166 h 180975"/>
                    <a:gd name="connsiteX15" fmla="*/ 99956 w 238125"/>
                    <a:gd name="connsiteY15" fmla="*/ 181166 h 180975"/>
                    <a:gd name="connsiteX16" fmla="*/ 99956 w 238125"/>
                    <a:gd name="connsiteY16" fmla="*/ 75038 h 180975"/>
                    <a:gd name="connsiteX17" fmla="*/ 81467 w 238125"/>
                    <a:gd name="connsiteY17" fmla="*/ 38205 h 180975"/>
                    <a:gd name="connsiteX18" fmla="*/ 50387 w 238125"/>
                    <a:gd name="connsiteY18" fmla="*/ 114367 h 180975"/>
                    <a:gd name="connsiteX19" fmla="*/ 50387 w 238125"/>
                    <a:gd name="connsiteY19" fmla="*/ 181166 h 180975"/>
                    <a:gd name="connsiteX20" fmla="*/ 7144 w 238125"/>
                    <a:gd name="connsiteY20" fmla="*/ 181166 h 180975"/>
                    <a:gd name="connsiteX21" fmla="*/ 7144 w 238125"/>
                    <a:gd name="connsiteY21" fmla="*/ 11116 h 1809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238125" h="180975">
                      <a:moveTo>
                        <a:pt x="7144" y="11116"/>
                      </a:moveTo>
                      <a:lnTo>
                        <a:pt x="50387" y="11116"/>
                      </a:lnTo>
                      <a:lnTo>
                        <a:pt x="50387" y="49330"/>
                      </a:lnTo>
                      <a:lnTo>
                        <a:pt x="51111" y="49330"/>
                      </a:lnTo>
                      <a:cubicBezTo>
                        <a:pt x="55683" y="34300"/>
                        <a:pt x="69713" y="7144"/>
                        <a:pt x="99956" y="7144"/>
                      </a:cubicBezTo>
                      <a:cubicBezTo>
                        <a:pt x="131845" y="7144"/>
                        <a:pt x="140846" y="32518"/>
                        <a:pt x="142894" y="47501"/>
                      </a:cubicBezTo>
                      <a:lnTo>
                        <a:pt x="143637" y="47501"/>
                      </a:lnTo>
                      <a:cubicBezTo>
                        <a:pt x="150076" y="34290"/>
                        <a:pt x="160754" y="7144"/>
                        <a:pt x="192881" y="7144"/>
                      </a:cubicBezTo>
                      <a:cubicBezTo>
                        <a:pt x="229324" y="7144"/>
                        <a:pt x="236153" y="38576"/>
                        <a:pt x="236153" y="67523"/>
                      </a:cubicBezTo>
                      <a:lnTo>
                        <a:pt x="236153" y="181175"/>
                      </a:lnTo>
                      <a:lnTo>
                        <a:pt x="192881" y="181175"/>
                      </a:lnTo>
                      <a:lnTo>
                        <a:pt x="192881" y="70771"/>
                      </a:lnTo>
                      <a:cubicBezTo>
                        <a:pt x="192881" y="57921"/>
                        <a:pt x="190795" y="38214"/>
                        <a:pt x="174688" y="38214"/>
                      </a:cubicBezTo>
                      <a:cubicBezTo>
                        <a:pt x="145390" y="38214"/>
                        <a:pt x="143285" y="89354"/>
                        <a:pt x="143285" y="104699"/>
                      </a:cubicBezTo>
                      <a:lnTo>
                        <a:pt x="143285" y="181166"/>
                      </a:lnTo>
                      <a:lnTo>
                        <a:pt x="99956" y="181166"/>
                      </a:lnTo>
                      <a:lnTo>
                        <a:pt x="99956" y="75038"/>
                      </a:lnTo>
                      <a:cubicBezTo>
                        <a:pt x="99956" y="53931"/>
                        <a:pt x="98279" y="38205"/>
                        <a:pt x="81467" y="38205"/>
                      </a:cubicBezTo>
                      <a:cubicBezTo>
                        <a:pt x="50730" y="38205"/>
                        <a:pt x="50387" y="96812"/>
                        <a:pt x="50387" y="114367"/>
                      </a:cubicBezTo>
                      <a:lnTo>
                        <a:pt x="50387" y="181166"/>
                      </a:lnTo>
                      <a:lnTo>
                        <a:pt x="7144" y="181166"/>
                      </a:lnTo>
                      <a:lnTo>
                        <a:pt x="7144" y="11116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ja-JP"/>
                  </a:defPPr>
                </a:lstStyle>
                <a:p>
                  <a:endParaRPr lang="ja-JP" altLang="en-US"/>
                </a:p>
              </p:txBody>
            </p:sp>
            <p:sp>
              <p:nvSpPr>
                <p:cNvPr id="174" name="フリーフォーム: 図形 32">
                  <a:extLst>
                    <a:ext uri="{FF2B5EF4-FFF2-40B4-BE49-F238E27FC236}">
                      <a16:creationId xmlns:a16="http://schemas.microsoft.com/office/drawing/2014/main" id="{59EFE376-62AE-4634-A247-A6D254798C16}"/>
                    </a:ext>
                  </a:extLst>
                </p:cNvPr>
                <p:cNvSpPr/>
                <p:nvPr/>
              </p:nvSpPr>
              <p:spPr>
                <a:xfrm>
                  <a:off x="2571898" y="5492911"/>
                  <a:ext cx="228600" cy="257175"/>
                </a:xfrm>
                <a:custGeom>
                  <a:avLst/>
                  <a:gdLst>
                    <a:gd name="connsiteX0" fmla="*/ 92212 w 228600"/>
                    <a:gd name="connsiteY0" fmla="*/ 7144 h 257175"/>
                    <a:gd name="connsiteX1" fmla="*/ 140113 w 228600"/>
                    <a:gd name="connsiteY1" fmla="*/ 7144 h 257175"/>
                    <a:gd name="connsiteX2" fmla="*/ 225857 w 228600"/>
                    <a:gd name="connsiteY2" fmla="*/ 253889 h 257175"/>
                    <a:gd name="connsiteX3" fmla="*/ 176203 w 228600"/>
                    <a:gd name="connsiteY3" fmla="*/ 253889 h 257175"/>
                    <a:gd name="connsiteX4" fmla="*/ 154752 w 228600"/>
                    <a:gd name="connsiteY4" fmla="*/ 183842 h 257175"/>
                    <a:gd name="connsiteX5" fmla="*/ 70809 w 228600"/>
                    <a:gd name="connsiteY5" fmla="*/ 183842 h 257175"/>
                    <a:gd name="connsiteX6" fmla="*/ 48616 w 228600"/>
                    <a:gd name="connsiteY6" fmla="*/ 253889 h 257175"/>
                    <a:gd name="connsiteX7" fmla="*/ 7144 w 228600"/>
                    <a:gd name="connsiteY7" fmla="*/ 253889 h 257175"/>
                    <a:gd name="connsiteX8" fmla="*/ 92212 w 228600"/>
                    <a:gd name="connsiteY8" fmla="*/ 7144 h 257175"/>
                    <a:gd name="connsiteX9" fmla="*/ 79010 w 228600"/>
                    <a:gd name="connsiteY9" fmla="*/ 157734 h 257175"/>
                    <a:gd name="connsiteX10" fmla="*/ 146952 w 228600"/>
                    <a:gd name="connsiteY10" fmla="*/ 157734 h 257175"/>
                    <a:gd name="connsiteX11" fmla="*/ 113690 w 228600"/>
                    <a:gd name="connsiteY11" fmla="*/ 48816 h 257175"/>
                    <a:gd name="connsiteX12" fmla="*/ 112966 w 228600"/>
                    <a:gd name="connsiteY12" fmla="*/ 48816 h 257175"/>
                    <a:gd name="connsiteX13" fmla="*/ 79010 w 228600"/>
                    <a:gd name="connsiteY13" fmla="*/ 157734 h 2571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228600" h="257175">
                      <a:moveTo>
                        <a:pt x="92212" y="7144"/>
                      </a:moveTo>
                      <a:lnTo>
                        <a:pt x="140113" y="7144"/>
                      </a:lnTo>
                      <a:lnTo>
                        <a:pt x="225857" y="253889"/>
                      </a:lnTo>
                      <a:lnTo>
                        <a:pt x="176203" y="253889"/>
                      </a:lnTo>
                      <a:lnTo>
                        <a:pt x="154752" y="183842"/>
                      </a:lnTo>
                      <a:lnTo>
                        <a:pt x="70809" y="183842"/>
                      </a:lnTo>
                      <a:lnTo>
                        <a:pt x="48616" y="253889"/>
                      </a:lnTo>
                      <a:lnTo>
                        <a:pt x="7144" y="253889"/>
                      </a:lnTo>
                      <a:lnTo>
                        <a:pt x="92212" y="7144"/>
                      </a:lnTo>
                      <a:close/>
                      <a:moveTo>
                        <a:pt x="79010" y="157734"/>
                      </a:moveTo>
                      <a:lnTo>
                        <a:pt x="146952" y="157734"/>
                      </a:lnTo>
                      <a:lnTo>
                        <a:pt x="113690" y="48816"/>
                      </a:lnTo>
                      <a:lnTo>
                        <a:pt x="112966" y="48816"/>
                      </a:lnTo>
                      <a:lnTo>
                        <a:pt x="79010" y="157734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ja-JP"/>
                  </a:defPPr>
                </a:lstStyle>
                <a:p>
                  <a:endParaRPr lang="ja-JP" altLang="en-US"/>
                </a:p>
              </p:txBody>
            </p:sp>
            <p:sp>
              <p:nvSpPr>
                <p:cNvPr id="175" name="フリーフォーム: 図形 33">
                  <a:extLst>
                    <a:ext uri="{FF2B5EF4-FFF2-40B4-BE49-F238E27FC236}">
                      <a16:creationId xmlns:a16="http://schemas.microsoft.com/office/drawing/2014/main" id="{C3C61736-C33E-41E7-927C-225205AC16A2}"/>
                    </a:ext>
                  </a:extLst>
                </p:cNvPr>
                <p:cNvSpPr/>
                <p:nvPr/>
              </p:nvSpPr>
              <p:spPr>
                <a:xfrm>
                  <a:off x="2801365" y="5565625"/>
                  <a:ext cx="152400" cy="266700"/>
                </a:xfrm>
                <a:custGeom>
                  <a:avLst/>
                  <a:gdLst>
                    <a:gd name="connsiteX0" fmla="*/ 154381 w 152400"/>
                    <a:gd name="connsiteY0" fmla="*/ 186852 h 266700"/>
                    <a:gd name="connsiteX1" fmla="*/ 70409 w 152400"/>
                    <a:gd name="connsiteY1" fmla="*/ 261642 h 266700"/>
                    <a:gd name="connsiteX2" fmla="*/ 19698 w 152400"/>
                    <a:gd name="connsiteY2" fmla="*/ 254441 h 266700"/>
                    <a:gd name="connsiteX3" fmla="*/ 19698 w 152400"/>
                    <a:gd name="connsiteY3" fmla="*/ 214036 h 266700"/>
                    <a:gd name="connsiteX4" fmla="*/ 74314 w 152400"/>
                    <a:gd name="connsiteY4" fmla="*/ 237268 h 266700"/>
                    <a:gd name="connsiteX5" fmla="*/ 111109 w 152400"/>
                    <a:gd name="connsiteY5" fmla="*/ 181899 h 266700"/>
                    <a:gd name="connsiteX6" fmla="*/ 111109 w 152400"/>
                    <a:gd name="connsiteY6" fmla="*/ 156496 h 266700"/>
                    <a:gd name="connsiteX7" fmla="*/ 110442 w 152400"/>
                    <a:gd name="connsiteY7" fmla="*/ 156496 h 266700"/>
                    <a:gd name="connsiteX8" fmla="*/ 69723 w 152400"/>
                    <a:gd name="connsiteY8" fmla="*/ 181175 h 266700"/>
                    <a:gd name="connsiteX9" fmla="*/ 7144 w 152400"/>
                    <a:gd name="connsiteY9" fmla="*/ 92945 h 266700"/>
                    <a:gd name="connsiteX10" fmla="*/ 65408 w 152400"/>
                    <a:gd name="connsiteY10" fmla="*/ 7144 h 266700"/>
                    <a:gd name="connsiteX11" fmla="*/ 110452 w 152400"/>
                    <a:gd name="connsiteY11" fmla="*/ 38576 h 266700"/>
                    <a:gd name="connsiteX12" fmla="*/ 111119 w 152400"/>
                    <a:gd name="connsiteY12" fmla="*/ 38576 h 266700"/>
                    <a:gd name="connsiteX13" fmla="*/ 111119 w 152400"/>
                    <a:gd name="connsiteY13" fmla="*/ 11116 h 266700"/>
                    <a:gd name="connsiteX14" fmla="*/ 154391 w 152400"/>
                    <a:gd name="connsiteY14" fmla="*/ 11116 h 266700"/>
                    <a:gd name="connsiteX15" fmla="*/ 154391 w 152400"/>
                    <a:gd name="connsiteY15" fmla="*/ 186852 h 266700"/>
                    <a:gd name="connsiteX16" fmla="*/ 82905 w 152400"/>
                    <a:gd name="connsiteY16" fmla="*/ 156505 h 266700"/>
                    <a:gd name="connsiteX17" fmla="*/ 109004 w 152400"/>
                    <a:gd name="connsiteY17" fmla="*/ 96831 h 266700"/>
                    <a:gd name="connsiteX18" fmla="*/ 82572 w 152400"/>
                    <a:gd name="connsiteY18" fmla="*/ 33957 h 266700"/>
                    <a:gd name="connsiteX19" fmla="*/ 53940 w 152400"/>
                    <a:gd name="connsiteY19" fmla="*/ 95764 h 266700"/>
                    <a:gd name="connsiteX20" fmla="*/ 82905 w 152400"/>
                    <a:gd name="connsiteY20" fmla="*/ 156505 h 2667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</a:cxnLst>
                  <a:rect l="l" t="t" r="r" b="b"/>
                  <a:pathLst>
                    <a:path w="152400" h="266700">
                      <a:moveTo>
                        <a:pt x="154381" y="186852"/>
                      </a:moveTo>
                      <a:cubicBezTo>
                        <a:pt x="154381" y="229134"/>
                        <a:pt x="137246" y="261642"/>
                        <a:pt x="70409" y="261642"/>
                      </a:cubicBezTo>
                      <a:cubicBezTo>
                        <a:pt x="45739" y="261642"/>
                        <a:pt x="30413" y="257289"/>
                        <a:pt x="19698" y="254441"/>
                      </a:cubicBezTo>
                      <a:lnTo>
                        <a:pt x="19698" y="214036"/>
                      </a:lnTo>
                      <a:cubicBezTo>
                        <a:pt x="28632" y="220828"/>
                        <a:pt x="51120" y="237268"/>
                        <a:pt x="74314" y="237268"/>
                      </a:cubicBezTo>
                      <a:cubicBezTo>
                        <a:pt x="107575" y="237268"/>
                        <a:pt x="111109" y="213360"/>
                        <a:pt x="111109" y="181899"/>
                      </a:cubicBezTo>
                      <a:lnTo>
                        <a:pt x="111109" y="156496"/>
                      </a:lnTo>
                      <a:lnTo>
                        <a:pt x="110442" y="156496"/>
                      </a:lnTo>
                      <a:cubicBezTo>
                        <a:pt x="104299" y="167631"/>
                        <a:pt x="96469" y="181175"/>
                        <a:pt x="69723" y="181175"/>
                      </a:cubicBezTo>
                      <a:cubicBezTo>
                        <a:pt x="23565" y="181175"/>
                        <a:pt x="7144" y="145094"/>
                        <a:pt x="7144" y="92945"/>
                      </a:cubicBezTo>
                      <a:cubicBezTo>
                        <a:pt x="7144" y="49663"/>
                        <a:pt x="21822" y="7144"/>
                        <a:pt x="65408" y="7144"/>
                      </a:cubicBezTo>
                      <a:cubicBezTo>
                        <a:pt x="92183" y="7144"/>
                        <a:pt x="103679" y="26460"/>
                        <a:pt x="110452" y="38576"/>
                      </a:cubicBezTo>
                      <a:lnTo>
                        <a:pt x="111119" y="38576"/>
                      </a:lnTo>
                      <a:lnTo>
                        <a:pt x="111119" y="11116"/>
                      </a:lnTo>
                      <a:lnTo>
                        <a:pt x="154391" y="11116"/>
                      </a:lnTo>
                      <a:lnTo>
                        <a:pt x="154391" y="186852"/>
                      </a:lnTo>
                      <a:close/>
                      <a:moveTo>
                        <a:pt x="82905" y="156505"/>
                      </a:moveTo>
                      <a:cubicBezTo>
                        <a:pt x="109004" y="156505"/>
                        <a:pt x="109004" y="119015"/>
                        <a:pt x="109004" y="96831"/>
                      </a:cubicBezTo>
                      <a:cubicBezTo>
                        <a:pt x="109004" y="71095"/>
                        <a:pt x="107870" y="33957"/>
                        <a:pt x="82572" y="33957"/>
                      </a:cubicBezTo>
                      <a:cubicBezTo>
                        <a:pt x="57140" y="33957"/>
                        <a:pt x="53940" y="70771"/>
                        <a:pt x="53940" y="95764"/>
                      </a:cubicBezTo>
                      <a:cubicBezTo>
                        <a:pt x="53940" y="119329"/>
                        <a:pt x="57140" y="156505"/>
                        <a:pt x="82905" y="156505"/>
                      </a:cubicBez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ja-JP"/>
                  </a:defPPr>
                </a:lstStyle>
                <a:p>
                  <a:endParaRPr lang="ja-JP" altLang="en-US"/>
                </a:p>
              </p:txBody>
            </p:sp>
            <p:sp>
              <p:nvSpPr>
                <p:cNvPr id="176" name="フリーフォーム: 図形 34">
                  <a:extLst>
                    <a:ext uri="{FF2B5EF4-FFF2-40B4-BE49-F238E27FC236}">
                      <a16:creationId xmlns:a16="http://schemas.microsoft.com/office/drawing/2014/main" id="{3CE9F15D-60F2-4475-AA2C-8D49200365A4}"/>
                    </a:ext>
                  </a:extLst>
                </p:cNvPr>
                <p:cNvSpPr/>
                <p:nvPr/>
              </p:nvSpPr>
              <p:spPr>
                <a:xfrm>
                  <a:off x="2982530" y="5565625"/>
                  <a:ext cx="152400" cy="190500"/>
                </a:xfrm>
                <a:custGeom>
                  <a:avLst/>
                  <a:gdLst>
                    <a:gd name="connsiteX0" fmla="*/ 148685 w 152400"/>
                    <a:gd name="connsiteY0" fmla="*/ 173345 h 190500"/>
                    <a:gd name="connsiteX1" fmla="*/ 93659 w 152400"/>
                    <a:gd name="connsiteY1" fmla="*/ 185099 h 190500"/>
                    <a:gd name="connsiteX2" fmla="*/ 7144 w 152400"/>
                    <a:gd name="connsiteY2" fmla="*/ 88259 h 190500"/>
                    <a:gd name="connsiteX3" fmla="*/ 82887 w 152400"/>
                    <a:gd name="connsiteY3" fmla="*/ 7144 h 190500"/>
                    <a:gd name="connsiteX4" fmla="*/ 151847 w 152400"/>
                    <a:gd name="connsiteY4" fmla="*/ 71085 h 190500"/>
                    <a:gd name="connsiteX5" fmla="*/ 151847 w 152400"/>
                    <a:gd name="connsiteY5" fmla="*/ 77581 h 190500"/>
                    <a:gd name="connsiteX6" fmla="*/ 50387 w 152400"/>
                    <a:gd name="connsiteY6" fmla="*/ 77581 h 190500"/>
                    <a:gd name="connsiteX7" fmla="*/ 115462 w 152400"/>
                    <a:gd name="connsiteY7" fmla="*/ 162973 h 190500"/>
                    <a:gd name="connsiteX8" fmla="*/ 148685 w 152400"/>
                    <a:gd name="connsiteY8" fmla="*/ 155486 h 190500"/>
                    <a:gd name="connsiteX9" fmla="*/ 148685 w 152400"/>
                    <a:gd name="connsiteY9" fmla="*/ 173345 h 190500"/>
                    <a:gd name="connsiteX10" fmla="*/ 110128 w 152400"/>
                    <a:gd name="connsiteY10" fmla="*/ 59684 h 190500"/>
                    <a:gd name="connsiteX11" fmla="*/ 81534 w 152400"/>
                    <a:gd name="connsiteY11" fmla="*/ 23965 h 190500"/>
                    <a:gd name="connsiteX12" fmla="*/ 50387 w 152400"/>
                    <a:gd name="connsiteY12" fmla="*/ 59684 h 190500"/>
                    <a:gd name="connsiteX13" fmla="*/ 110128 w 152400"/>
                    <a:gd name="connsiteY13" fmla="*/ 59684 h 1905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152400" h="190500">
                      <a:moveTo>
                        <a:pt x="148685" y="173345"/>
                      </a:moveTo>
                      <a:cubicBezTo>
                        <a:pt x="129359" y="181527"/>
                        <a:pt x="118681" y="185099"/>
                        <a:pt x="93659" y="185099"/>
                      </a:cubicBezTo>
                      <a:cubicBezTo>
                        <a:pt x="48920" y="185099"/>
                        <a:pt x="7144" y="159420"/>
                        <a:pt x="7144" y="88259"/>
                      </a:cubicBezTo>
                      <a:cubicBezTo>
                        <a:pt x="7144" y="41424"/>
                        <a:pt x="26794" y="7144"/>
                        <a:pt x="82887" y="7144"/>
                      </a:cubicBezTo>
                      <a:cubicBezTo>
                        <a:pt x="130083" y="7144"/>
                        <a:pt x="151847" y="32176"/>
                        <a:pt x="151847" y="71085"/>
                      </a:cubicBezTo>
                      <a:lnTo>
                        <a:pt x="151847" y="77581"/>
                      </a:lnTo>
                      <a:lnTo>
                        <a:pt x="50387" y="77581"/>
                      </a:lnTo>
                      <a:cubicBezTo>
                        <a:pt x="50387" y="106499"/>
                        <a:pt x="66856" y="162973"/>
                        <a:pt x="115462" y="162973"/>
                      </a:cubicBezTo>
                      <a:cubicBezTo>
                        <a:pt x="126844" y="162973"/>
                        <a:pt x="138322" y="159420"/>
                        <a:pt x="148685" y="155486"/>
                      </a:cubicBezTo>
                      <a:lnTo>
                        <a:pt x="148685" y="173345"/>
                      </a:lnTo>
                      <a:close/>
                      <a:moveTo>
                        <a:pt x="110128" y="59684"/>
                      </a:moveTo>
                      <a:cubicBezTo>
                        <a:pt x="110128" y="47520"/>
                        <a:pt x="105070" y="23965"/>
                        <a:pt x="81534" y="23965"/>
                      </a:cubicBezTo>
                      <a:cubicBezTo>
                        <a:pt x="56512" y="23965"/>
                        <a:pt x="51473" y="51873"/>
                        <a:pt x="50387" y="59684"/>
                      </a:cubicBezTo>
                      <a:lnTo>
                        <a:pt x="110128" y="59684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ja-JP"/>
                  </a:defPPr>
                </a:lstStyle>
                <a:p>
                  <a:endParaRPr lang="ja-JP" altLang="en-US"/>
                </a:p>
              </p:txBody>
            </p:sp>
            <p:sp>
              <p:nvSpPr>
                <p:cNvPr id="177" name="フリーフォーム: 図形 35">
                  <a:extLst>
                    <a:ext uri="{FF2B5EF4-FFF2-40B4-BE49-F238E27FC236}">
                      <a16:creationId xmlns:a16="http://schemas.microsoft.com/office/drawing/2014/main" id="{08E314C1-6C82-419E-A9F6-72E96B6F3BFE}"/>
                    </a:ext>
                  </a:extLst>
                </p:cNvPr>
                <p:cNvSpPr/>
                <p:nvPr/>
              </p:nvSpPr>
              <p:spPr>
                <a:xfrm>
                  <a:off x="3161905" y="5565635"/>
                  <a:ext cx="152400" cy="180975"/>
                </a:xfrm>
                <a:custGeom>
                  <a:avLst/>
                  <a:gdLst>
                    <a:gd name="connsiteX0" fmla="*/ 7153 w 152400"/>
                    <a:gd name="connsiteY0" fmla="*/ 11116 h 180975"/>
                    <a:gd name="connsiteX1" fmla="*/ 50444 w 152400"/>
                    <a:gd name="connsiteY1" fmla="*/ 11116 h 180975"/>
                    <a:gd name="connsiteX2" fmla="*/ 50444 w 152400"/>
                    <a:gd name="connsiteY2" fmla="*/ 49330 h 180975"/>
                    <a:gd name="connsiteX3" fmla="*/ 51054 w 152400"/>
                    <a:gd name="connsiteY3" fmla="*/ 49330 h 180975"/>
                    <a:gd name="connsiteX4" fmla="*/ 106880 w 152400"/>
                    <a:gd name="connsiteY4" fmla="*/ 7144 h 180975"/>
                    <a:gd name="connsiteX5" fmla="*/ 149742 w 152400"/>
                    <a:gd name="connsiteY5" fmla="*/ 63951 h 180975"/>
                    <a:gd name="connsiteX6" fmla="*/ 149742 w 152400"/>
                    <a:gd name="connsiteY6" fmla="*/ 181175 h 180975"/>
                    <a:gd name="connsiteX7" fmla="*/ 106490 w 152400"/>
                    <a:gd name="connsiteY7" fmla="*/ 181175 h 180975"/>
                    <a:gd name="connsiteX8" fmla="*/ 106490 w 152400"/>
                    <a:gd name="connsiteY8" fmla="*/ 75047 h 180975"/>
                    <a:gd name="connsiteX9" fmla="*/ 87887 w 152400"/>
                    <a:gd name="connsiteY9" fmla="*/ 38214 h 180975"/>
                    <a:gd name="connsiteX10" fmla="*/ 50435 w 152400"/>
                    <a:gd name="connsiteY10" fmla="*/ 114376 h 180975"/>
                    <a:gd name="connsiteX11" fmla="*/ 50435 w 152400"/>
                    <a:gd name="connsiteY11" fmla="*/ 181175 h 180975"/>
                    <a:gd name="connsiteX12" fmla="*/ 7144 w 152400"/>
                    <a:gd name="connsiteY12" fmla="*/ 181175 h 180975"/>
                    <a:gd name="connsiteX13" fmla="*/ 7144 w 152400"/>
                    <a:gd name="connsiteY13" fmla="*/ 11116 h 1809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152400" h="180975">
                      <a:moveTo>
                        <a:pt x="7153" y="11116"/>
                      </a:moveTo>
                      <a:lnTo>
                        <a:pt x="50444" y="11116"/>
                      </a:lnTo>
                      <a:lnTo>
                        <a:pt x="50444" y="49330"/>
                      </a:lnTo>
                      <a:lnTo>
                        <a:pt x="51054" y="49330"/>
                      </a:lnTo>
                      <a:cubicBezTo>
                        <a:pt x="57922" y="35433"/>
                        <a:pt x="71799" y="7144"/>
                        <a:pt x="106880" y="7144"/>
                      </a:cubicBezTo>
                      <a:cubicBezTo>
                        <a:pt x="138674" y="7144"/>
                        <a:pt x="149742" y="27889"/>
                        <a:pt x="149742" y="63951"/>
                      </a:cubicBezTo>
                      <a:lnTo>
                        <a:pt x="149742" y="181175"/>
                      </a:lnTo>
                      <a:lnTo>
                        <a:pt x="106490" y="181175"/>
                      </a:lnTo>
                      <a:lnTo>
                        <a:pt x="106490" y="75047"/>
                      </a:lnTo>
                      <a:cubicBezTo>
                        <a:pt x="106490" y="53940"/>
                        <a:pt x="104718" y="38214"/>
                        <a:pt x="87887" y="38214"/>
                      </a:cubicBezTo>
                      <a:cubicBezTo>
                        <a:pt x="57560" y="38214"/>
                        <a:pt x="50435" y="87182"/>
                        <a:pt x="50435" y="114376"/>
                      </a:cubicBezTo>
                      <a:lnTo>
                        <a:pt x="50435" y="181175"/>
                      </a:lnTo>
                      <a:lnTo>
                        <a:pt x="7144" y="181175"/>
                      </a:lnTo>
                      <a:lnTo>
                        <a:pt x="7144" y="11116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ja-JP"/>
                  </a:defPPr>
                </a:lstStyle>
                <a:p>
                  <a:endParaRPr lang="ja-JP" altLang="en-US"/>
                </a:p>
              </p:txBody>
            </p:sp>
            <p:sp>
              <p:nvSpPr>
                <p:cNvPr id="178" name="フリーフォーム: 図形 36">
                  <a:extLst>
                    <a:ext uri="{FF2B5EF4-FFF2-40B4-BE49-F238E27FC236}">
                      <a16:creationId xmlns:a16="http://schemas.microsoft.com/office/drawing/2014/main" id="{E5E35256-9F7D-4F87-895A-45A390F4C73D}"/>
                    </a:ext>
                  </a:extLst>
                </p:cNvPr>
                <p:cNvSpPr/>
                <p:nvPr/>
              </p:nvSpPr>
              <p:spPr>
                <a:xfrm>
                  <a:off x="3339851" y="5565635"/>
                  <a:ext cx="152400" cy="190500"/>
                </a:xfrm>
                <a:custGeom>
                  <a:avLst/>
                  <a:gdLst>
                    <a:gd name="connsiteX0" fmla="*/ 148686 w 152400"/>
                    <a:gd name="connsiteY0" fmla="*/ 174765 h 190500"/>
                    <a:gd name="connsiteX1" fmla="*/ 95774 w 152400"/>
                    <a:gd name="connsiteY1" fmla="*/ 185090 h 190500"/>
                    <a:gd name="connsiteX2" fmla="*/ 7144 w 152400"/>
                    <a:gd name="connsiteY2" fmla="*/ 89354 h 190500"/>
                    <a:gd name="connsiteX3" fmla="*/ 83991 w 152400"/>
                    <a:gd name="connsiteY3" fmla="*/ 7144 h 190500"/>
                    <a:gd name="connsiteX4" fmla="*/ 149771 w 152400"/>
                    <a:gd name="connsiteY4" fmla="*/ 68637 h 190500"/>
                    <a:gd name="connsiteX5" fmla="*/ 103613 w 152400"/>
                    <a:gd name="connsiteY5" fmla="*/ 68637 h 190500"/>
                    <a:gd name="connsiteX6" fmla="*/ 82182 w 152400"/>
                    <a:gd name="connsiteY6" fmla="*/ 23955 h 190500"/>
                    <a:gd name="connsiteX7" fmla="*/ 53921 w 152400"/>
                    <a:gd name="connsiteY7" fmla="*/ 74705 h 190500"/>
                    <a:gd name="connsiteX8" fmla="*/ 115110 w 152400"/>
                    <a:gd name="connsiteY8" fmla="*/ 162973 h 190500"/>
                    <a:gd name="connsiteX9" fmla="*/ 148667 w 152400"/>
                    <a:gd name="connsiteY9" fmla="*/ 156496 h 190500"/>
                    <a:gd name="connsiteX10" fmla="*/ 148667 w 152400"/>
                    <a:gd name="connsiteY10" fmla="*/ 174765 h 1905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52400" h="190500">
                      <a:moveTo>
                        <a:pt x="148686" y="174765"/>
                      </a:moveTo>
                      <a:cubicBezTo>
                        <a:pt x="131179" y="181175"/>
                        <a:pt x="117596" y="185090"/>
                        <a:pt x="95774" y="185090"/>
                      </a:cubicBezTo>
                      <a:cubicBezTo>
                        <a:pt x="46063" y="185090"/>
                        <a:pt x="7144" y="157572"/>
                        <a:pt x="7144" y="89354"/>
                      </a:cubicBezTo>
                      <a:cubicBezTo>
                        <a:pt x="7144" y="40405"/>
                        <a:pt x="30785" y="7144"/>
                        <a:pt x="83991" y="7144"/>
                      </a:cubicBezTo>
                      <a:cubicBezTo>
                        <a:pt x="134351" y="7144"/>
                        <a:pt x="149771" y="30004"/>
                        <a:pt x="149771" y="68637"/>
                      </a:cubicBezTo>
                      <a:lnTo>
                        <a:pt x="103613" y="68637"/>
                      </a:lnTo>
                      <a:cubicBezTo>
                        <a:pt x="103613" y="38576"/>
                        <a:pt x="100784" y="23955"/>
                        <a:pt x="82182" y="23955"/>
                      </a:cubicBezTo>
                      <a:cubicBezTo>
                        <a:pt x="62551" y="23955"/>
                        <a:pt x="53921" y="50349"/>
                        <a:pt x="53921" y="74705"/>
                      </a:cubicBezTo>
                      <a:cubicBezTo>
                        <a:pt x="53921" y="119005"/>
                        <a:pt x="76115" y="162973"/>
                        <a:pt x="115110" y="162973"/>
                      </a:cubicBezTo>
                      <a:cubicBezTo>
                        <a:pt x="128264" y="162973"/>
                        <a:pt x="138256" y="160096"/>
                        <a:pt x="148667" y="156496"/>
                      </a:cubicBezTo>
                      <a:lnTo>
                        <a:pt x="148667" y="174765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ja-JP"/>
                  </a:defPPr>
                </a:lstStyle>
                <a:p>
                  <a:endParaRPr lang="ja-JP" altLang="en-US"/>
                </a:p>
              </p:txBody>
            </p:sp>
            <p:sp>
              <p:nvSpPr>
                <p:cNvPr id="179" name="フリーフォーム: 図形 37">
                  <a:extLst>
                    <a:ext uri="{FF2B5EF4-FFF2-40B4-BE49-F238E27FC236}">
                      <a16:creationId xmlns:a16="http://schemas.microsoft.com/office/drawing/2014/main" id="{CB79EAEC-6B0D-4C5B-AD2F-18C2335E2E11}"/>
                    </a:ext>
                  </a:extLst>
                </p:cNvPr>
                <p:cNvSpPr/>
                <p:nvPr/>
              </p:nvSpPr>
              <p:spPr>
                <a:xfrm>
                  <a:off x="3499938" y="5569606"/>
                  <a:ext cx="171450" cy="257175"/>
                </a:xfrm>
                <a:custGeom>
                  <a:avLst/>
                  <a:gdLst>
                    <a:gd name="connsiteX0" fmla="*/ 70809 w 171450"/>
                    <a:gd name="connsiteY0" fmla="*/ 179727 h 257175"/>
                    <a:gd name="connsiteX1" fmla="*/ 7144 w 171450"/>
                    <a:gd name="connsiteY1" fmla="*/ 7144 h 257175"/>
                    <a:gd name="connsiteX2" fmla="*/ 51454 w 171450"/>
                    <a:gd name="connsiteY2" fmla="*/ 7144 h 257175"/>
                    <a:gd name="connsiteX3" fmla="*/ 90097 w 171450"/>
                    <a:gd name="connsiteY3" fmla="*/ 123225 h 257175"/>
                    <a:gd name="connsiteX4" fmla="*/ 90726 w 171450"/>
                    <a:gd name="connsiteY4" fmla="*/ 123225 h 257175"/>
                    <a:gd name="connsiteX5" fmla="*/ 130445 w 171450"/>
                    <a:gd name="connsiteY5" fmla="*/ 7144 h 257175"/>
                    <a:gd name="connsiteX6" fmla="*/ 165497 w 171450"/>
                    <a:gd name="connsiteY6" fmla="*/ 7144 h 257175"/>
                    <a:gd name="connsiteX7" fmla="*/ 80363 w 171450"/>
                    <a:gd name="connsiteY7" fmla="*/ 253689 h 257175"/>
                    <a:gd name="connsiteX8" fmla="*/ 45387 w 171450"/>
                    <a:gd name="connsiteY8" fmla="*/ 253689 h 257175"/>
                    <a:gd name="connsiteX9" fmla="*/ 70809 w 171450"/>
                    <a:gd name="connsiteY9" fmla="*/ 179727 h 2571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71450" h="257175">
                      <a:moveTo>
                        <a:pt x="70809" y="179727"/>
                      </a:moveTo>
                      <a:lnTo>
                        <a:pt x="7144" y="7144"/>
                      </a:lnTo>
                      <a:lnTo>
                        <a:pt x="51454" y="7144"/>
                      </a:lnTo>
                      <a:lnTo>
                        <a:pt x="90097" y="123225"/>
                      </a:lnTo>
                      <a:lnTo>
                        <a:pt x="90726" y="123225"/>
                      </a:lnTo>
                      <a:lnTo>
                        <a:pt x="130445" y="7144"/>
                      </a:lnTo>
                      <a:lnTo>
                        <a:pt x="165497" y="7144"/>
                      </a:lnTo>
                      <a:lnTo>
                        <a:pt x="80363" y="253689"/>
                      </a:lnTo>
                      <a:lnTo>
                        <a:pt x="45387" y="253689"/>
                      </a:lnTo>
                      <a:lnTo>
                        <a:pt x="70809" y="179727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ja-JP"/>
                  </a:defPPr>
                </a:lstStyle>
                <a:p>
                  <a:endParaRPr lang="ja-JP" altLang="en-US"/>
                </a:p>
              </p:txBody>
            </p:sp>
          </p:grpSp>
          <p:grpSp>
            <p:nvGrpSpPr>
              <p:cNvPr id="112" name="グループ化 111"/>
              <p:cNvGrpSpPr>
                <a:grpSpLocks noChangeAspect="1"/>
              </p:cNvGrpSpPr>
              <p:nvPr userDrawn="1"/>
            </p:nvGrpSpPr>
            <p:grpSpPr>
              <a:xfrm>
                <a:off x="2534400" y="6660000"/>
                <a:ext cx="3564000" cy="150760"/>
                <a:chOff x="427811" y="5856214"/>
                <a:chExt cx="3229242" cy="136598"/>
              </a:xfrm>
              <a:solidFill>
                <a:schemeClr val="bg1"/>
              </a:solidFill>
            </p:grpSpPr>
            <p:sp>
              <p:nvSpPr>
                <p:cNvPr id="113" name="フリーフォーム: 図形 38">
                  <a:extLst>
                    <a:ext uri="{FF2B5EF4-FFF2-40B4-BE49-F238E27FC236}">
                      <a16:creationId xmlns:a16="http://schemas.microsoft.com/office/drawing/2014/main" id="{87782128-FA2B-4515-862B-93F408EA171B}"/>
                    </a:ext>
                  </a:extLst>
                </p:cNvPr>
                <p:cNvSpPr/>
                <p:nvPr/>
              </p:nvSpPr>
              <p:spPr>
                <a:xfrm>
                  <a:off x="427811" y="5857776"/>
                  <a:ext cx="104775" cy="104775"/>
                </a:xfrm>
                <a:custGeom>
                  <a:avLst/>
                  <a:gdLst>
                    <a:gd name="connsiteX0" fmla="*/ 7144 w 104775"/>
                    <a:gd name="connsiteY0" fmla="*/ 7144 h 104775"/>
                    <a:gd name="connsiteX1" fmla="*/ 27946 w 104775"/>
                    <a:gd name="connsiteY1" fmla="*/ 7144 h 104775"/>
                    <a:gd name="connsiteX2" fmla="*/ 54959 w 104775"/>
                    <a:gd name="connsiteY2" fmla="*/ 86487 h 104775"/>
                    <a:gd name="connsiteX3" fmla="*/ 55236 w 104775"/>
                    <a:gd name="connsiteY3" fmla="*/ 86487 h 104775"/>
                    <a:gd name="connsiteX4" fmla="*/ 82401 w 104775"/>
                    <a:gd name="connsiteY4" fmla="*/ 7144 h 104775"/>
                    <a:gd name="connsiteX5" fmla="*/ 102480 w 104775"/>
                    <a:gd name="connsiteY5" fmla="*/ 7144 h 104775"/>
                    <a:gd name="connsiteX6" fmla="*/ 102480 w 104775"/>
                    <a:gd name="connsiteY6" fmla="*/ 104737 h 104775"/>
                    <a:gd name="connsiteX7" fmla="*/ 88478 w 104775"/>
                    <a:gd name="connsiteY7" fmla="*/ 104737 h 104775"/>
                    <a:gd name="connsiteX8" fmla="*/ 88478 w 104775"/>
                    <a:gd name="connsiteY8" fmla="*/ 20421 h 104775"/>
                    <a:gd name="connsiteX9" fmla="*/ 88192 w 104775"/>
                    <a:gd name="connsiteY9" fmla="*/ 20421 h 104775"/>
                    <a:gd name="connsiteX10" fmla="*/ 59627 w 104775"/>
                    <a:gd name="connsiteY10" fmla="*/ 104737 h 104775"/>
                    <a:gd name="connsiteX11" fmla="*/ 47730 w 104775"/>
                    <a:gd name="connsiteY11" fmla="*/ 104737 h 104775"/>
                    <a:gd name="connsiteX12" fmla="*/ 19164 w 104775"/>
                    <a:gd name="connsiteY12" fmla="*/ 20421 h 104775"/>
                    <a:gd name="connsiteX13" fmla="*/ 18879 w 104775"/>
                    <a:gd name="connsiteY13" fmla="*/ 20421 h 104775"/>
                    <a:gd name="connsiteX14" fmla="*/ 18879 w 104775"/>
                    <a:gd name="connsiteY14" fmla="*/ 104737 h 104775"/>
                    <a:gd name="connsiteX15" fmla="*/ 7144 w 104775"/>
                    <a:gd name="connsiteY15" fmla="*/ 104737 h 104775"/>
                    <a:gd name="connsiteX16" fmla="*/ 7144 w 104775"/>
                    <a:gd name="connsiteY16" fmla="*/ 7144 h 1047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104775" h="104775">
                      <a:moveTo>
                        <a:pt x="7144" y="7144"/>
                      </a:moveTo>
                      <a:lnTo>
                        <a:pt x="27946" y="7144"/>
                      </a:lnTo>
                      <a:lnTo>
                        <a:pt x="54959" y="86487"/>
                      </a:lnTo>
                      <a:lnTo>
                        <a:pt x="55236" y="86487"/>
                      </a:lnTo>
                      <a:lnTo>
                        <a:pt x="82401" y="7144"/>
                      </a:lnTo>
                      <a:lnTo>
                        <a:pt x="102480" y="7144"/>
                      </a:lnTo>
                      <a:lnTo>
                        <a:pt x="102480" y="104737"/>
                      </a:lnTo>
                      <a:lnTo>
                        <a:pt x="88478" y="104737"/>
                      </a:lnTo>
                      <a:lnTo>
                        <a:pt x="88478" y="20421"/>
                      </a:lnTo>
                      <a:lnTo>
                        <a:pt x="88192" y="20421"/>
                      </a:lnTo>
                      <a:lnTo>
                        <a:pt x="59627" y="104737"/>
                      </a:lnTo>
                      <a:lnTo>
                        <a:pt x="47730" y="104737"/>
                      </a:lnTo>
                      <a:lnTo>
                        <a:pt x="19164" y="20421"/>
                      </a:lnTo>
                      <a:lnTo>
                        <a:pt x="18879" y="20421"/>
                      </a:lnTo>
                      <a:lnTo>
                        <a:pt x="18879" y="104737"/>
                      </a:lnTo>
                      <a:lnTo>
                        <a:pt x="7144" y="104737"/>
                      </a:lnTo>
                      <a:lnTo>
                        <a:pt x="7144" y="7144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ja-JP"/>
                  </a:defPPr>
                </a:lstStyle>
                <a:p>
                  <a:endParaRPr lang="ja-JP" altLang="en-US"/>
                </a:p>
              </p:txBody>
            </p:sp>
            <p:sp>
              <p:nvSpPr>
                <p:cNvPr id="114" name="フリーフォーム: 図形 39">
                  <a:extLst>
                    <a:ext uri="{FF2B5EF4-FFF2-40B4-BE49-F238E27FC236}">
                      <a16:creationId xmlns:a16="http://schemas.microsoft.com/office/drawing/2014/main" id="{181D821C-4F2B-4BEA-86BE-0CD5A64FBF6E}"/>
                    </a:ext>
                  </a:extLst>
                </p:cNvPr>
                <p:cNvSpPr/>
                <p:nvPr/>
              </p:nvSpPr>
              <p:spPr>
                <a:xfrm>
                  <a:off x="545073" y="5857776"/>
                  <a:ext cx="28575" cy="104775"/>
                </a:xfrm>
                <a:custGeom>
                  <a:avLst/>
                  <a:gdLst>
                    <a:gd name="connsiteX0" fmla="*/ 7144 w 28575"/>
                    <a:gd name="connsiteY0" fmla="*/ 7144 h 104775"/>
                    <a:gd name="connsiteX1" fmla="*/ 22565 w 28575"/>
                    <a:gd name="connsiteY1" fmla="*/ 7144 h 104775"/>
                    <a:gd name="connsiteX2" fmla="*/ 22565 w 28575"/>
                    <a:gd name="connsiteY2" fmla="*/ 21279 h 104775"/>
                    <a:gd name="connsiteX3" fmla="*/ 7144 w 28575"/>
                    <a:gd name="connsiteY3" fmla="*/ 21279 h 104775"/>
                    <a:gd name="connsiteX4" fmla="*/ 7144 w 28575"/>
                    <a:gd name="connsiteY4" fmla="*/ 7144 h 104775"/>
                    <a:gd name="connsiteX5" fmla="*/ 7706 w 28575"/>
                    <a:gd name="connsiteY5" fmla="*/ 37405 h 104775"/>
                    <a:gd name="connsiteX6" fmla="*/ 21993 w 28575"/>
                    <a:gd name="connsiteY6" fmla="*/ 37405 h 104775"/>
                    <a:gd name="connsiteX7" fmla="*/ 21993 w 28575"/>
                    <a:gd name="connsiteY7" fmla="*/ 104727 h 104775"/>
                    <a:gd name="connsiteX8" fmla="*/ 7706 w 28575"/>
                    <a:gd name="connsiteY8" fmla="*/ 104727 h 104775"/>
                    <a:gd name="connsiteX9" fmla="*/ 7706 w 28575"/>
                    <a:gd name="connsiteY9" fmla="*/ 37405 h 1047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28575" h="104775">
                      <a:moveTo>
                        <a:pt x="7144" y="7144"/>
                      </a:moveTo>
                      <a:lnTo>
                        <a:pt x="22565" y="7144"/>
                      </a:lnTo>
                      <a:lnTo>
                        <a:pt x="22565" y="21279"/>
                      </a:lnTo>
                      <a:lnTo>
                        <a:pt x="7144" y="21279"/>
                      </a:lnTo>
                      <a:lnTo>
                        <a:pt x="7144" y="7144"/>
                      </a:lnTo>
                      <a:close/>
                      <a:moveTo>
                        <a:pt x="7706" y="37405"/>
                      </a:moveTo>
                      <a:lnTo>
                        <a:pt x="21993" y="37405"/>
                      </a:lnTo>
                      <a:lnTo>
                        <a:pt x="21993" y="104727"/>
                      </a:lnTo>
                      <a:lnTo>
                        <a:pt x="7706" y="104727"/>
                      </a:lnTo>
                      <a:lnTo>
                        <a:pt x="7706" y="37405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ja-JP"/>
                  </a:defPPr>
                </a:lstStyle>
                <a:p>
                  <a:endParaRPr lang="ja-JP" altLang="en-US"/>
                </a:p>
              </p:txBody>
            </p:sp>
            <p:sp>
              <p:nvSpPr>
                <p:cNvPr id="115" name="フリーフォーム: 図形 40">
                  <a:extLst>
                    <a:ext uri="{FF2B5EF4-FFF2-40B4-BE49-F238E27FC236}">
                      <a16:creationId xmlns:a16="http://schemas.microsoft.com/office/drawing/2014/main" id="{25120B74-FB56-4CE0-81F4-FDE9EC2E231D}"/>
                    </a:ext>
                  </a:extLst>
                </p:cNvPr>
                <p:cNvSpPr/>
                <p:nvPr/>
              </p:nvSpPr>
              <p:spPr>
                <a:xfrm>
                  <a:off x="581697" y="5886475"/>
                  <a:ext cx="66675" cy="76200"/>
                </a:xfrm>
                <a:custGeom>
                  <a:avLst/>
                  <a:gdLst>
                    <a:gd name="connsiteX0" fmla="*/ 7153 w 66675"/>
                    <a:gd name="connsiteY0" fmla="*/ 8706 h 76200"/>
                    <a:gd name="connsiteX1" fmla="*/ 21441 w 66675"/>
                    <a:gd name="connsiteY1" fmla="*/ 8706 h 76200"/>
                    <a:gd name="connsiteX2" fmla="*/ 21441 w 66675"/>
                    <a:gd name="connsiteY2" fmla="*/ 24689 h 76200"/>
                    <a:gd name="connsiteX3" fmla="*/ 21717 w 66675"/>
                    <a:gd name="connsiteY3" fmla="*/ 24689 h 76200"/>
                    <a:gd name="connsiteX4" fmla="*/ 45330 w 66675"/>
                    <a:gd name="connsiteY4" fmla="*/ 7144 h 76200"/>
                    <a:gd name="connsiteX5" fmla="*/ 62303 w 66675"/>
                    <a:gd name="connsiteY5" fmla="*/ 26803 h 76200"/>
                    <a:gd name="connsiteX6" fmla="*/ 62303 w 66675"/>
                    <a:gd name="connsiteY6" fmla="*/ 76029 h 76200"/>
                    <a:gd name="connsiteX7" fmla="*/ 48016 w 66675"/>
                    <a:gd name="connsiteY7" fmla="*/ 76029 h 76200"/>
                    <a:gd name="connsiteX8" fmla="*/ 48016 w 66675"/>
                    <a:gd name="connsiteY8" fmla="*/ 33871 h 76200"/>
                    <a:gd name="connsiteX9" fmla="*/ 39529 w 66675"/>
                    <a:gd name="connsiteY9" fmla="*/ 17745 h 76200"/>
                    <a:gd name="connsiteX10" fmla="*/ 21431 w 66675"/>
                    <a:gd name="connsiteY10" fmla="*/ 48158 h 76200"/>
                    <a:gd name="connsiteX11" fmla="*/ 21431 w 66675"/>
                    <a:gd name="connsiteY11" fmla="*/ 76029 h 76200"/>
                    <a:gd name="connsiteX12" fmla="*/ 7144 w 66675"/>
                    <a:gd name="connsiteY12" fmla="*/ 76029 h 76200"/>
                    <a:gd name="connsiteX13" fmla="*/ 7144 w 66675"/>
                    <a:gd name="connsiteY13" fmla="*/ 8706 h 76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66675" h="76200">
                      <a:moveTo>
                        <a:pt x="7153" y="8706"/>
                      </a:moveTo>
                      <a:lnTo>
                        <a:pt x="21441" y="8706"/>
                      </a:lnTo>
                      <a:lnTo>
                        <a:pt x="21441" y="24689"/>
                      </a:lnTo>
                      <a:lnTo>
                        <a:pt x="21717" y="24689"/>
                      </a:lnTo>
                      <a:cubicBezTo>
                        <a:pt x="23974" y="19736"/>
                        <a:pt x="30490" y="7144"/>
                        <a:pt x="45330" y="7144"/>
                      </a:cubicBezTo>
                      <a:cubicBezTo>
                        <a:pt x="57217" y="7144"/>
                        <a:pt x="62303" y="17040"/>
                        <a:pt x="62303" y="26803"/>
                      </a:cubicBezTo>
                      <a:lnTo>
                        <a:pt x="62303" y="76029"/>
                      </a:lnTo>
                      <a:lnTo>
                        <a:pt x="48016" y="76029"/>
                      </a:lnTo>
                      <a:lnTo>
                        <a:pt x="48016" y="33871"/>
                      </a:lnTo>
                      <a:cubicBezTo>
                        <a:pt x="48016" y="25384"/>
                        <a:pt x="46739" y="17745"/>
                        <a:pt x="39529" y="17745"/>
                      </a:cubicBezTo>
                      <a:cubicBezTo>
                        <a:pt x="25384" y="17745"/>
                        <a:pt x="21431" y="39805"/>
                        <a:pt x="21431" y="48158"/>
                      </a:cubicBezTo>
                      <a:lnTo>
                        <a:pt x="21431" y="76029"/>
                      </a:lnTo>
                      <a:lnTo>
                        <a:pt x="7144" y="76029"/>
                      </a:lnTo>
                      <a:lnTo>
                        <a:pt x="7144" y="8706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ja-JP"/>
                  </a:defPPr>
                </a:lstStyle>
                <a:p>
                  <a:endParaRPr lang="ja-JP" altLang="en-US"/>
                </a:p>
              </p:txBody>
            </p:sp>
            <p:sp>
              <p:nvSpPr>
                <p:cNvPr id="116" name="フリーフォーム: 図形 41">
                  <a:extLst>
                    <a:ext uri="{FF2B5EF4-FFF2-40B4-BE49-F238E27FC236}">
                      <a16:creationId xmlns:a16="http://schemas.microsoft.com/office/drawing/2014/main" id="{C52114EE-9D82-4A8C-9905-57133820810F}"/>
                    </a:ext>
                  </a:extLst>
                </p:cNvPr>
                <p:cNvSpPr/>
                <p:nvPr/>
              </p:nvSpPr>
              <p:spPr>
                <a:xfrm>
                  <a:off x="657945" y="5857776"/>
                  <a:ext cx="28575" cy="104775"/>
                </a:xfrm>
                <a:custGeom>
                  <a:avLst/>
                  <a:gdLst>
                    <a:gd name="connsiteX0" fmla="*/ 7144 w 28575"/>
                    <a:gd name="connsiteY0" fmla="*/ 7144 h 104775"/>
                    <a:gd name="connsiteX1" fmla="*/ 22555 w 28575"/>
                    <a:gd name="connsiteY1" fmla="*/ 7144 h 104775"/>
                    <a:gd name="connsiteX2" fmla="*/ 22555 w 28575"/>
                    <a:gd name="connsiteY2" fmla="*/ 21279 h 104775"/>
                    <a:gd name="connsiteX3" fmla="*/ 7144 w 28575"/>
                    <a:gd name="connsiteY3" fmla="*/ 21279 h 104775"/>
                    <a:gd name="connsiteX4" fmla="*/ 7144 w 28575"/>
                    <a:gd name="connsiteY4" fmla="*/ 7144 h 104775"/>
                    <a:gd name="connsiteX5" fmla="*/ 7715 w 28575"/>
                    <a:gd name="connsiteY5" fmla="*/ 37405 h 104775"/>
                    <a:gd name="connsiteX6" fmla="*/ 22003 w 28575"/>
                    <a:gd name="connsiteY6" fmla="*/ 37405 h 104775"/>
                    <a:gd name="connsiteX7" fmla="*/ 22003 w 28575"/>
                    <a:gd name="connsiteY7" fmla="*/ 104727 h 104775"/>
                    <a:gd name="connsiteX8" fmla="*/ 7715 w 28575"/>
                    <a:gd name="connsiteY8" fmla="*/ 104727 h 104775"/>
                    <a:gd name="connsiteX9" fmla="*/ 7715 w 28575"/>
                    <a:gd name="connsiteY9" fmla="*/ 37405 h 1047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28575" h="104775">
                      <a:moveTo>
                        <a:pt x="7144" y="7144"/>
                      </a:moveTo>
                      <a:lnTo>
                        <a:pt x="22555" y="7144"/>
                      </a:lnTo>
                      <a:lnTo>
                        <a:pt x="22555" y="21279"/>
                      </a:lnTo>
                      <a:lnTo>
                        <a:pt x="7144" y="21279"/>
                      </a:lnTo>
                      <a:lnTo>
                        <a:pt x="7144" y="7144"/>
                      </a:lnTo>
                      <a:close/>
                      <a:moveTo>
                        <a:pt x="7715" y="37405"/>
                      </a:moveTo>
                      <a:lnTo>
                        <a:pt x="22003" y="37405"/>
                      </a:lnTo>
                      <a:lnTo>
                        <a:pt x="22003" y="104727"/>
                      </a:lnTo>
                      <a:lnTo>
                        <a:pt x="7715" y="104727"/>
                      </a:lnTo>
                      <a:lnTo>
                        <a:pt x="7715" y="37405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ja-JP"/>
                  </a:defPPr>
                </a:lstStyle>
                <a:p>
                  <a:endParaRPr lang="ja-JP" altLang="en-US"/>
                </a:p>
              </p:txBody>
            </p:sp>
            <p:sp>
              <p:nvSpPr>
                <p:cNvPr id="117" name="フリーフォーム: 図形 42">
                  <a:extLst>
                    <a:ext uri="{FF2B5EF4-FFF2-40B4-BE49-F238E27FC236}">
                      <a16:creationId xmlns:a16="http://schemas.microsoft.com/office/drawing/2014/main" id="{1946BD77-D232-47D0-9CE8-73FB6DB59404}"/>
                    </a:ext>
                  </a:extLst>
                </p:cNvPr>
                <p:cNvSpPr/>
                <p:nvPr/>
              </p:nvSpPr>
              <p:spPr>
                <a:xfrm>
                  <a:off x="691606" y="5886465"/>
                  <a:ext cx="57150" cy="76200"/>
                </a:xfrm>
                <a:custGeom>
                  <a:avLst/>
                  <a:gdLst>
                    <a:gd name="connsiteX0" fmla="*/ 46606 w 57150"/>
                    <a:gd name="connsiteY0" fmla="*/ 22003 h 76200"/>
                    <a:gd name="connsiteX1" fmla="*/ 29642 w 57150"/>
                    <a:gd name="connsiteY1" fmla="*/ 15364 h 76200"/>
                    <a:gd name="connsiteX2" fmla="*/ 20021 w 57150"/>
                    <a:gd name="connsiteY2" fmla="*/ 22431 h 76200"/>
                    <a:gd name="connsiteX3" fmla="*/ 50854 w 57150"/>
                    <a:gd name="connsiteY3" fmla="*/ 57236 h 76200"/>
                    <a:gd name="connsiteX4" fmla="*/ 25251 w 57150"/>
                    <a:gd name="connsiteY4" fmla="*/ 77591 h 76200"/>
                    <a:gd name="connsiteX5" fmla="*/ 7277 w 57150"/>
                    <a:gd name="connsiteY5" fmla="*/ 74628 h 76200"/>
                    <a:gd name="connsiteX6" fmla="*/ 7277 w 57150"/>
                    <a:gd name="connsiteY6" fmla="*/ 61474 h 76200"/>
                    <a:gd name="connsiteX7" fmla="*/ 25946 w 57150"/>
                    <a:gd name="connsiteY7" fmla="*/ 68542 h 76200"/>
                    <a:gd name="connsiteX8" fmla="*/ 37548 w 57150"/>
                    <a:gd name="connsiteY8" fmla="*/ 60055 h 76200"/>
                    <a:gd name="connsiteX9" fmla="*/ 7144 w 57150"/>
                    <a:gd name="connsiteY9" fmla="*/ 26527 h 76200"/>
                    <a:gd name="connsiteX10" fmla="*/ 30756 w 57150"/>
                    <a:gd name="connsiteY10" fmla="*/ 7144 h 76200"/>
                    <a:gd name="connsiteX11" fmla="*/ 46596 w 57150"/>
                    <a:gd name="connsiteY11" fmla="*/ 9820 h 76200"/>
                    <a:gd name="connsiteX12" fmla="*/ 46596 w 57150"/>
                    <a:gd name="connsiteY12" fmla="*/ 22003 h 76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57150" h="76200">
                      <a:moveTo>
                        <a:pt x="46606" y="22003"/>
                      </a:moveTo>
                      <a:cubicBezTo>
                        <a:pt x="41796" y="18745"/>
                        <a:pt x="36433" y="15364"/>
                        <a:pt x="29642" y="15364"/>
                      </a:cubicBezTo>
                      <a:cubicBezTo>
                        <a:pt x="25108" y="15364"/>
                        <a:pt x="20021" y="17336"/>
                        <a:pt x="20021" y="22431"/>
                      </a:cubicBezTo>
                      <a:cubicBezTo>
                        <a:pt x="20021" y="34595"/>
                        <a:pt x="50854" y="35728"/>
                        <a:pt x="50854" y="57236"/>
                      </a:cubicBezTo>
                      <a:cubicBezTo>
                        <a:pt x="50854" y="71656"/>
                        <a:pt x="39538" y="77591"/>
                        <a:pt x="25251" y="77591"/>
                      </a:cubicBezTo>
                      <a:cubicBezTo>
                        <a:pt x="16621" y="77591"/>
                        <a:pt x="10678" y="75771"/>
                        <a:pt x="7277" y="74628"/>
                      </a:cubicBezTo>
                      <a:lnTo>
                        <a:pt x="7277" y="61474"/>
                      </a:lnTo>
                      <a:cubicBezTo>
                        <a:pt x="11382" y="64303"/>
                        <a:pt x="18031" y="68542"/>
                        <a:pt x="25946" y="68542"/>
                      </a:cubicBezTo>
                      <a:cubicBezTo>
                        <a:pt x="34147" y="68542"/>
                        <a:pt x="37548" y="64303"/>
                        <a:pt x="37548" y="60055"/>
                      </a:cubicBezTo>
                      <a:cubicBezTo>
                        <a:pt x="37548" y="48168"/>
                        <a:pt x="7144" y="45768"/>
                        <a:pt x="7144" y="26527"/>
                      </a:cubicBezTo>
                      <a:cubicBezTo>
                        <a:pt x="7144" y="16335"/>
                        <a:pt x="13935" y="7144"/>
                        <a:pt x="30756" y="7144"/>
                      </a:cubicBezTo>
                      <a:cubicBezTo>
                        <a:pt x="37976" y="7144"/>
                        <a:pt x="44196" y="9115"/>
                        <a:pt x="46596" y="9820"/>
                      </a:cubicBezTo>
                      <a:lnTo>
                        <a:pt x="46596" y="22003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ja-JP"/>
                  </a:defPPr>
                </a:lstStyle>
                <a:p>
                  <a:endParaRPr lang="ja-JP" altLang="en-US"/>
                </a:p>
              </p:txBody>
            </p:sp>
            <p:sp>
              <p:nvSpPr>
                <p:cNvPr id="118" name="フリーフォーム: 図形 43">
                  <a:extLst>
                    <a:ext uri="{FF2B5EF4-FFF2-40B4-BE49-F238E27FC236}">
                      <a16:creationId xmlns:a16="http://schemas.microsoft.com/office/drawing/2014/main" id="{569C7674-C4FE-43AB-8495-3F6E3F81DEB1}"/>
                    </a:ext>
                  </a:extLst>
                </p:cNvPr>
                <p:cNvSpPr/>
                <p:nvPr/>
              </p:nvSpPr>
              <p:spPr>
                <a:xfrm>
                  <a:off x="745356" y="5863567"/>
                  <a:ext cx="57150" cy="104775"/>
                </a:xfrm>
                <a:custGeom>
                  <a:avLst/>
                  <a:gdLst>
                    <a:gd name="connsiteX0" fmla="*/ 49016 w 57150"/>
                    <a:gd name="connsiteY0" fmla="*/ 99498 h 104775"/>
                    <a:gd name="connsiteX1" fmla="*/ 39119 w 57150"/>
                    <a:gd name="connsiteY1" fmla="*/ 100489 h 104775"/>
                    <a:gd name="connsiteX2" fmla="*/ 17897 w 57150"/>
                    <a:gd name="connsiteY2" fmla="*/ 83372 h 104775"/>
                    <a:gd name="connsiteX3" fmla="*/ 17897 w 57150"/>
                    <a:gd name="connsiteY3" fmla="*/ 38967 h 104775"/>
                    <a:gd name="connsiteX4" fmla="*/ 7144 w 57150"/>
                    <a:gd name="connsiteY4" fmla="*/ 38967 h 104775"/>
                    <a:gd name="connsiteX5" fmla="*/ 7144 w 57150"/>
                    <a:gd name="connsiteY5" fmla="*/ 31623 h 104775"/>
                    <a:gd name="connsiteX6" fmla="*/ 17897 w 57150"/>
                    <a:gd name="connsiteY6" fmla="*/ 31623 h 104775"/>
                    <a:gd name="connsiteX7" fmla="*/ 17897 w 57150"/>
                    <a:gd name="connsiteY7" fmla="*/ 15773 h 104775"/>
                    <a:gd name="connsiteX8" fmla="*/ 32185 w 57150"/>
                    <a:gd name="connsiteY8" fmla="*/ 7144 h 104775"/>
                    <a:gd name="connsiteX9" fmla="*/ 32185 w 57150"/>
                    <a:gd name="connsiteY9" fmla="*/ 31623 h 104775"/>
                    <a:gd name="connsiteX10" fmla="*/ 50568 w 57150"/>
                    <a:gd name="connsiteY10" fmla="*/ 31623 h 104775"/>
                    <a:gd name="connsiteX11" fmla="*/ 50568 w 57150"/>
                    <a:gd name="connsiteY11" fmla="*/ 38967 h 104775"/>
                    <a:gd name="connsiteX12" fmla="*/ 32185 w 57150"/>
                    <a:gd name="connsiteY12" fmla="*/ 38967 h 104775"/>
                    <a:gd name="connsiteX13" fmla="*/ 32185 w 57150"/>
                    <a:gd name="connsiteY13" fmla="*/ 77714 h 104775"/>
                    <a:gd name="connsiteX14" fmla="*/ 42367 w 57150"/>
                    <a:gd name="connsiteY14" fmla="*/ 92430 h 104775"/>
                    <a:gd name="connsiteX15" fmla="*/ 49006 w 57150"/>
                    <a:gd name="connsiteY15" fmla="*/ 91297 h 104775"/>
                    <a:gd name="connsiteX16" fmla="*/ 49006 w 57150"/>
                    <a:gd name="connsiteY16" fmla="*/ 99498 h 1047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57150" h="104775">
                      <a:moveTo>
                        <a:pt x="49016" y="99498"/>
                      </a:moveTo>
                      <a:cubicBezTo>
                        <a:pt x="46187" y="100203"/>
                        <a:pt x="42377" y="100489"/>
                        <a:pt x="39119" y="100489"/>
                      </a:cubicBezTo>
                      <a:cubicBezTo>
                        <a:pt x="25679" y="100489"/>
                        <a:pt x="17897" y="96393"/>
                        <a:pt x="17897" y="83372"/>
                      </a:cubicBezTo>
                      <a:lnTo>
                        <a:pt x="17897" y="38967"/>
                      </a:lnTo>
                      <a:lnTo>
                        <a:pt x="7144" y="38967"/>
                      </a:lnTo>
                      <a:lnTo>
                        <a:pt x="7144" y="31623"/>
                      </a:lnTo>
                      <a:lnTo>
                        <a:pt x="17897" y="31623"/>
                      </a:lnTo>
                      <a:lnTo>
                        <a:pt x="17897" y="15773"/>
                      </a:lnTo>
                      <a:lnTo>
                        <a:pt x="32185" y="7144"/>
                      </a:lnTo>
                      <a:lnTo>
                        <a:pt x="32185" y="31623"/>
                      </a:lnTo>
                      <a:lnTo>
                        <a:pt x="50568" y="31623"/>
                      </a:lnTo>
                      <a:lnTo>
                        <a:pt x="50568" y="38967"/>
                      </a:lnTo>
                      <a:lnTo>
                        <a:pt x="32185" y="38967"/>
                      </a:lnTo>
                      <a:lnTo>
                        <a:pt x="32185" y="77714"/>
                      </a:lnTo>
                      <a:cubicBezTo>
                        <a:pt x="32185" y="87611"/>
                        <a:pt x="33176" y="92430"/>
                        <a:pt x="42367" y="92430"/>
                      </a:cubicBezTo>
                      <a:cubicBezTo>
                        <a:pt x="44625" y="92430"/>
                        <a:pt x="47034" y="92154"/>
                        <a:pt x="49006" y="91297"/>
                      </a:cubicBezTo>
                      <a:lnTo>
                        <a:pt x="49006" y="99498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ja-JP"/>
                  </a:defPPr>
                </a:lstStyle>
                <a:p>
                  <a:endParaRPr lang="ja-JP" altLang="en-US"/>
                </a:p>
              </p:txBody>
            </p:sp>
            <p:sp>
              <p:nvSpPr>
                <p:cNvPr id="119" name="フリーフォーム: 図形 44">
                  <a:extLst>
                    <a:ext uri="{FF2B5EF4-FFF2-40B4-BE49-F238E27FC236}">
                      <a16:creationId xmlns:a16="http://schemas.microsoft.com/office/drawing/2014/main" id="{D7B4BAB7-53D2-4947-A138-3EA5268EF36C}"/>
                    </a:ext>
                  </a:extLst>
                </p:cNvPr>
                <p:cNvSpPr/>
                <p:nvPr/>
              </p:nvSpPr>
              <p:spPr>
                <a:xfrm>
                  <a:off x="801515" y="5886475"/>
                  <a:ext cx="47625" cy="76200"/>
                </a:xfrm>
                <a:custGeom>
                  <a:avLst/>
                  <a:gdLst>
                    <a:gd name="connsiteX0" fmla="*/ 7144 w 47625"/>
                    <a:gd name="connsiteY0" fmla="*/ 8706 h 76200"/>
                    <a:gd name="connsiteX1" fmla="*/ 21431 w 47625"/>
                    <a:gd name="connsiteY1" fmla="*/ 8706 h 76200"/>
                    <a:gd name="connsiteX2" fmla="*/ 21431 w 47625"/>
                    <a:gd name="connsiteY2" fmla="*/ 25822 h 76200"/>
                    <a:gd name="connsiteX3" fmla="*/ 21707 w 47625"/>
                    <a:gd name="connsiteY3" fmla="*/ 25822 h 76200"/>
                    <a:gd name="connsiteX4" fmla="*/ 43491 w 47625"/>
                    <a:gd name="connsiteY4" fmla="*/ 7144 h 76200"/>
                    <a:gd name="connsiteX5" fmla="*/ 43491 w 47625"/>
                    <a:gd name="connsiteY5" fmla="*/ 21993 h 76200"/>
                    <a:gd name="connsiteX6" fmla="*/ 21431 w 47625"/>
                    <a:gd name="connsiteY6" fmla="*/ 45196 h 76200"/>
                    <a:gd name="connsiteX7" fmla="*/ 21431 w 47625"/>
                    <a:gd name="connsiteY7" fmla="*/ 76038 h 76200"/>
                    <a:gd name="connsiteX8" fmla="*/ 7144 w 47625"/>
                    <a:gd name="connsiteY8" fmla="*/ 76038 h 76200"/>
                    <a:gd name="connsiteX9" fmla="*/ 7144 w 47625"/>
                    <a:gd name="connsiteY9" fmla="*/ 8706 h 76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47625" h="76200">
                      <a:moveTo>
                        <a:pt x="7144" y="8706"/>
                      </a:moveTo>
                      <a:lnTo>
                        <a:pt x="21431" y="8706"/>
                      </a:lnTo>
                      <a:lnTo>
                        <a:pt x="21431" y="25822"/>
                      </a:lnTo>
                      <a:lnTo>
                        <a:pt x="21707" y="25822"/>
                      </a:lnTo>
                      <a:cubicBezTo>
                        <a:pt x="26241" y="16764"/>
                        <a:pt x="31185" y="8134"/>
                        <a:pt x="43491" y="7144"/>
                      </a:cubicBezTo>
                      <a:lnTo>
                        <a:pt x="43491" y="21993"/>
                      </a:lnTo>
                      <a:cubicBezTo>
                        <a:pt x="29775" y="22422"/>
                        <a:pt x="21431" y="27089"/>
                        <a:pt x="21431" y="45196"/>
                      </a:cubicBezTo>
                      <a:lnTo>
                        <a:pt x="21431" y="76038"/>
                      </a:lnTo>
                      <a:lnTo>
                        <a:pt x="7144" y="76038"/>
                      </a:lnTo>
                      <a:lnTo>
                        <a:pt x="7144" y="8706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ja-JP"/>
                  </a:defPPr>
                </a:lstStyle>
                <a:p>
                  <a:endParaRPr lang="ja-JP" altLang="en-US"/>
                </a:p>
              </p:txBody>
            </p:sp>
            <p:sp>
              <p:nvSpPr>
                <p:cNvPr id="120" name="フリーフォーム: 図形 45">
                  <a:extLst>
                    <a:ext uri="{FF2B5EF4-FFF2-40B4-BE49-F238E27FC236}">
                      <a16:creationId xmlns:a16="http://schemas.microsoft.com/office/drawing/2014/main" id="{359B3F44-F462-4F32-861C-4559037C36C4}"/>
                    </a:ext>
                  </a:extLst>
                </p:cNvPr>
                <p:cNvSpPr/>
                <p:nvPr/>
              </p:nvSpPr>
              <p:spPr>
                <a:xfrm>
                  <a:off x="841253" y="5888037"/>
                  <a:ext cx="76200" cy="104775"/>
                </a:xfrm>
                <a:custGeom>
                  <a:avLst/>
                  <a:gdLst>
                    <a:gd name="connsiteX0" fmla="*/ 33033 w 76200"/>
                    <a:gd name="connsiteY0" fmla="*/ 75181 h 104775"/>
                    <a:gd name="connsiteX1" fmla="*/ 7144 w 76200"/>
                    <a:gd name="connsiteY1" fmla="*/ 7144 h 104775"/>
                    <a:gd name="connsiteX2" fmla="*/ 22003 w 76200"/>
                    <a:gd name="connsiteY2" fmla="*/ 7144 h 104775"/>
                    <a:gd name="connsiteX3" fmla="*/ 39681 w 76200"/>
                    <a:gd name="connsiteY3" fmla="*/ 55235 h 104775"/>
                    <a:gd name="connsiteX4" fmla="*/ 39957 w 76200"/>
                    <a:gd name="connsiteY4" fmla="*/ 55235 h 104775"/>
                    <a:gd name="connsiteX5" fmla="*/ 55797 w 76200"/>
                    <a:gd name="connsiteY5" fmla="*/ 7144 h 104775"/>
                    <a:gd name="connsiteX6" fmla="*/ 69237 w 76200"/>
                    <a:gd name="connsiteY6" fmla="*/ 7144 h 104775"/>
                    <a:gd name="connsiteX7" fmla="*/ 34576 w 76200"/>
                    <a:gd name="connsiteY7" fmla="*/ 104737 h 104775"/>
                    <a:gd name="connsiteX8" fmla="*/ 23117 w 76200"/>
                    <a:gd name="connsiteY8" fmla="*/ 104737 h 104775"/>
                    <a:gd name="connsiteX9" fmla="*/ 33033 w 76200"/>
                    <a:gd name="connsiteY9" fmla="*/ 75181 h 1047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76200" h="104775">
                      <a:moveTo>
                        <a:pt x="33033" y="75181"/>
                      </a:moveTo>
                      <a:lnTo>
                        <a:pt x="7144" y="7144"/>
                      </a:lnTo>
                      <a:lnTo>
                        <a:pt x="22003" y="7144"/>
                      </a:lnTo>
                      <a:lnTo>
                        <a:pt x="39681" y="55235"/>
                      </a:lnTo>
                      <a:lnTo>
                        <a:pt x="39957" y="55235"/>
                      </a:lnTo>
                      <a:lnTo>
                        <a:pt x="55797" y="7144"/>
                      </a:lnTo>
                      <a:lnTo>
                        <a:pt x="69237" y="7144"/>
                      </a:lnTo>
                      <a:lnTo>
                        <a:pt x="34576" y="104737"/>
                      </a:lnTo>
                      <a:lnTo>
                        <a:pt x="23117" y="104737"/>
                      </a:lnTo>
                      <a:lnTo>
                        <a:pt x="33033" y="75181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ja-JP"/>
                  </a:defPPr>
                </a:lstStyle>
                <a:p>
                  <a:endParaRPr lang="ja-JP" altLang="en-US"/>
                </a:p>
              </p:txBody>
            </p:sp>
            <p:sp>
              <p:nvSpPr>
                <p:cNvPr id="121" name="フリーフォーム: 図形 46">
                  <a:extLst>
                    <a:ext uri="{FF2B5EF4-FFF2-40B4-BE49-F238E27FC236}">
                      <a16:creationId xmlns:a16="http://schemas.microsoft.com/office/drawing/2014/main" id="{371C8AB4-DCE5-4256-A608-0298511FB4C3}"/>
                    </a:ext>
                  </a:extLst>
                </p:cNvPr>
                <p:cNvSpPr/>
                <p:nvPr/>
              </p:nvSpPr>
              <p:spPr>
                <a:xfrm>
                  <a:off x="948762" y="5886475"/>
                  <a:ext cx="66675" cy="76200"/>
                </a:xfrm>
                <a:custGeom>
                  <a:avLst/>
                  <a:gdLst>
                    <a:gd name="connsiteX0" fmla="*/ 7144 w 66675"/>
                    <a:gd name="connsiteY0" fmla="*/ 42358 h 76200"/>
                    <a:gd name="connsiteX1" fmla="*/ 36843 w 66675"/>
                    <a:gd name="connsiteY1" fmla="*/ 7144 h 76200"/>
                    <a:gd name="connsiteX2" fmla="*/ 66694 w 66675"/>
                    <a:gd name="connsiteY2" fmla="*/ 42358 h 76200"/>
                    <a:gd name="connsiteX3" fmla="*/ 36843 w 66675"/>
                    <a:gd name="connsiteY3" fmla="*/ 77571 h 76200"/>
                    <a:gd name="connsiteX4" fmla="*/ 7144 w 66675"/>
                    <a:gd name="connsiteY4" fmla="*/ 42358 h 76200"/>
                    <a:gd name="connsiteX5" fmla="*/ 36843 w 66675"/>
                    <a:gd name="connsiteY5" fmla="*/ 71647 h 76200"/>
                    <a:gd name="connsiteX6" fmla="*/ 51130 w 66675"/>
                    <a:gd name="connsiteY6" fmla="*/ 42367 h 76200"/>
                    <a:gd name="connsiteX7" fmla="*/ 36843 w 66675"/>
                    <a:gd name="connsiteY7" fmla="*/ 13087 h 76200"/>
                    <a:gd name="connsiteX8" fmla="*/ 22708 w 66675"/>
                    <a:gd name="connsiteY8" fmla="*/ 42367 h 76200"/>
                    <a:gd name="connsiteX9" fmla="*/ 36843 w 66675"/>
                    <a:gd name="connsiteY9" fmla="*/ 71647 h 76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66675" h="76200">
                      <a:moveTo>
                        <a:pt x="7144" y="42358"/>
                      </a:moveTo>
                      <a:cubicBezTo>
                        <a:pt x="7144" y="19583"/>
                        <a:pt x="17040" y="7144"/>
                        <a:pt x="36843" y="7144"/>
                      </a:cubicBezTo>
                      <a:cubicBezTo>
                        <a:pt x="56645" y="7144"/>
                        <a:pt x="66694" y="19593"/>
                        <a:pt x="66694" y="42358"/>
                      </a:cubicBezTo>
                      <a:cubicBezTo>
                        <a:pt x="66694" y="65122"/>
                        <a:pt x="56645" y="77571"/>
                        <a:pt x="36843" y="77571"/>
                      </a:cubicBezTo>
                      <a:cubicBezTo>
                        <a:pt x="17040" y="77571"/>
                        <a:pt x="7144" y="65132"/>
                        <a:pt x="7144" y="42358"/>
                      </a:cubicBezTo>
                      <a:close/>
                      <a:moveTo>
                        <a:pt x="36843" y="71647"/>
                      </a:moveTo>
                      <a:cubicBezTo>
                        <a:pt x="49578" y="71647"/>
                        <a:pt x="51130" y="54683"/>
                        <a:pt x="51130" y="42367"/>
                      </a:cubicBezTo>
                      <a:cubicBezTo>
                        <a:pt x="51130" y="30070"/>
                        <a:pt x="49578" y="13087"/>
                        <a:pt x="36843" y="13087"/>
                      </a:cubicBezTo>
                      <a:cubicBezTo>
                        <a:pt x="24260" y="13087"/>
                        <a:pt x="22708" y="30070"/>
                        <a:pt x="22708" y="42367"/>
                      </a:cubicBezTo>
                      <a:cubicBezTo>
                        <a:pt x="22698" y="54673"/>
                        <a:pt x="24251" y="71647"/>
                        <a:pt x="36843" y="71647"/>
                      </a:cubicBez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ja-JP"/>
                  </a:defPPr>
                </a:lstStyle>
                <a:p>
                  <a:endParaRPr lang="ja-JP" altLang="en-US"/>
                </a:p>
              </p:txBody>
            </p:sp>
            <p:sp>
              <p:nvSpPr>
                <p:cNvPr id="122" name="フリーフォーム: 図形 47">
                  <a:extLst>
                    <a:ext uri="{FF2B5EF4-FFF2-40B4-BE49-F238E27FC236}">
                      <a16:creationId xmlns:a16="http://schemas.microsoft.com/office/drawing/2014/main" id="{1FB3BF4D-5FD8-496B-8B3D-C93A4BC042E7}"/>
                    </a:ext>
                  </a:extLst>
                </p:cNvPr>
                <p:cNvSpPr/>
                <p:nvPr/>
              </p:nvSpPr>
              <p:spPr>
                <a:xfrm>
                  <a:off x="1017637" y="5856214"/>
                  <a:ext cx="57150" cy="104775"/>
                </a:xfrm>
                <a:custGeom>
                  <a:avLst/>
                  <a:gdLst>
                    <a:gd name="connsiteX0" fmla="*/ 18878 w 57150"/>
                    <a:gd name="connsiteY0" fmla="*/ 46320 h 104775"/>
                    <a:gd name="connsiteX1" fmla="*/ 7144 w 57150"/>
                    <a:gd name="connsiteY1" fmla="*/ 46320 h 104775"/>
                    <a:gd name="connsiteX2" fmla="*/ 7144 w 57150"/>
                    <a:gd name="connsiteY2" fmla="*/ 38976 h 104775"/>
                    <a:gd name="connsiteX3" fmla="*/ 18878 w 57150"/>
                    <a:gd name="connsiteY3" fmla="*/ 38976 h 104775"/>
                    <a:gd name="connsiteX4" fmla="*/ 18878 w 57150"/>
                    <a:gd name="connsiteY4" fmla="*/ 32613 h 104775"/>
                    <a:gd name="connsiteX5" fmla="*/ 44482 w 57150"/>
                    <a:gd name="connsiteY5" fmla="*/ 7144 h 104775"/>
                    <a:gd name="connsiteX6" fmla="*/ 58769 w 57150"/>
                    <a:gd name="connsiteY6" fmla="*/ 8706 h 104775"/>
                    <a:gd name="connsiteX7" fmla="*/ 58769 w 57150"/>
                    <a:gd name="connsiteY7" fmla="*/ 18450 h 104775"/>
                    <a:gd name="connsiteX8" fmla="*/ 46177 w 57150"/>
                    <a:gd name="connsiteY8" fmla="*/ 15345 h 104775"/>
                    <a:gd name="connsiteX9" fmla="*/ 33166 w 57150"/>
                    <a:gd name="connsiteY9" fmla="*/ 30899 h 104775"/>
                    <a:gd name="connsiteX10" fmla="*/ 33166 w 57150"/>
                    <a:gd name="connsiteY10" fmla="*/ 38976 h 104775"/>
                    <a:gd name="connsiteX11" fmla="*/ 52264 w 57150"/>
                    <a:gd name="connsiteY11" fmla="*/ 38976 h 104775"/>
                    <a:gd name="connsiteX12" fmla="*/ 52264 w 57150"/>
                    <a:gd name="connsiteY12" fmla="*/ 46320 h 104775"/>
                    <a:gd name="connsiteX13" fmla="*/ 33166 w 57150"/>
                    <a:gd name="connsiteY13" fmla="*/ 46320 h 104775"/>
                    <a:gd name="connsiteX14" fmla="*/ 33166 w 57150"/>
                    <a:gd name="connsiteY14" fmla="*/ 106299 h 104775"/>
                    <a:gd name="connsiteX15" fmla="*/ 18878 w 57150"/>
                    <a:gd name="connsiteY15" fmla="*/ 106299 h 104775"/>
                    <a:gd name="connsiteX16" fmla="*/ 18878 w 57150"/>
                    <a:gd name="connsiteY16" fmla="*/ 46320 h 1047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57150" h="104775">
                      <a:moveTo>
                        <a:pt x="18878" y="46320"/>
                      </a:moveTo>
                      <a:lnTo>
                        <a:pt x="7144" y="46320"/>
                      </a:lnTo>
                      <a:lnTo>
                        <a:pt x="7144" y="38976"/>
                      </a:lnTo>
                      <a:lnTo>
                        <a:pt x="18878" y="38976"/>
                      </a:lnTo>
                      <a:lnTo>
                        <a:pt x="18878" y="32613"/>
                      </a:lnTo>
                      <a:cubicBezTo>
                        <a:pt x="18878" y="20145"/>
                        <a:pt x="21860" y="7144"/>
                        <a:pt x="44482" y="7144"/>
                      </a:cubicBezTo>
                      <a:cubicBezTo>
                        <a:pt x="50273" y="7144"/>
                        <a:pt x="55378" y="8001"/>
                        <a:pt x="58769" y="8706"/>
                      </a:cubicBezTo>
                      <a:lnTo>
                        <a:pt x="58769" y="18450"/>
                      </a:lnTo>
                      <a:cubicBezTo>
                        <a:pt x="55788" y="17183"/>
                        <a:pt x="51978" y="15345"/>
                        <a:pt x="46177" y="15345"/>
                      </a:cubicBezTo>
                      <a:cubicBezTo>
                        <a:pt x="34576" y="15345"/>
                        <a:pt x="33166" y="23698"/>
                        <a:pt x="33166" y="30899"/>
                      </a:cubicBezTo>
                      <a:lnTo>
                        <a:pt x="33166" y="38976"/>
                      </a:lnTo>
                      <a:lnTo>
                        <a:pt x="52264" y="38976"/>
                      </a:lnTo>
                      <a:lnTo>
                        <a:pt x="52264" y="46320"/>
                      </a:lnTo>
                      <a:lnTo>
                        <a:pt x="33166" y="46320"/>
                      </a:lnTo>
                      <a:lnTo>
                        <a:pt x="33166" y="106299"/>
                      </a:lnTo>
                      <a:lnTo>
                        <a:pt x="18878" y="106299"/>
                      </a:lnTo>
                      <a:lnTo>
                        <a:pt x="18878" y="46320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ja-JP"/>
                  </a:defPPr>
                </a:lstStyle>
                <a:p>
                  <a:endParaRPr lang="ja-JP" altLang="en-US"/>
                </a:p>
              </p:txBody>
            </p:sp>
            <p:sp>
              <p:nvSpPr>
                <p:cNvPr id="123" name="フリーフォーム: 図形 48">
                  <a:extLst>
                    <a:ext uri="{FF2B5EF4-FFF2-40B4-BE49-F238E27FC236}">
                      <a16:creationId xmlns:a16="http://schemas.microsoft.com/office/drawing/2014/main" id="{84518A65-C672-4F1E-805B-28AD874BDFD6}"/>
                    </a:ext>
                  </a:extLst>
                </p:cNvPr>
                <p:cNvSpPr/>
                <p:nvPr/>
              </p:nvSpPr>
              <p:spPr>
                <a:xfrm>
                  <a:off x="1114811" y="5857776"/>
                  <a:ext cx="57150" cy="104775"/>
                </a:xfrm>
                <a:custGeom>
                  <a:avLst/>
                  <a:gdLst>
                    <a:gd name="connsiteX0" fmla="*/ 7144 w 57150"/>
                    <a:gd name="connsiteY0" fmla="*/ 7144 h 104775"/>
                    <a:gd name="connsiteX1" fmla="*/ 22708 w 57150"/>
                    <a:gd name="connsiteY1" fmla="*/ 7144 h 104775"/>
                    <a:gd name="connsiteX2" fmla="*/ 22708 w 57150"/>
                    <a:gd name="connsiteY2" fmla="*/ 94545 h 104775"/>
                    <a:gd name="connsiteX3" fmla="*/ 58769 w 57150"/>
                    <a:gd name="connsiteY3" fmla="*/ 94545 h 104775"/>
                    <a:gd name="connsiteX4" fmla="*/ 58769 w 57150"/>
                    <a:gd name="connsiteY4" fmla="*/ 104737 h 104775"/>
                    <a:gd name="connsiteX5" fmla="*/ 7144 w 57150"/>
                    <a:gd name="connsiteY5" fmla="*/ 104737 h 104775"/>
                    <a:gd name="connsiteX6" fmla="*/ 7144 w 57150"/>
                    <a:gd name="connsiteY6" fmla="*/ 7144 h 1047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57150" h="104775">
                      <a:moveTo>
                        <a:pt x="7144" y="7144"/>
                      </a:moveTo>
                      <a:lnTo>
                        <a:pt x="22708" y="7144"/>
                      </a:lnTo>
                      <a:lnTo>
                        <a:pt x="22708" y="94545"/>
                      </a:lnTo>
                      <a:lnTo>
                        <a:pt x="58769" y="94545"/>
                      </a:lnTo>
                      <a:lnTo>
                        <a:pt x="58769" y="104737"/>
                      </a:lnTo>
                      <a:lnTo>
                        <a:pt x="7144" y="104737"/>
                      </a:lnTo>
                      <a:lnTo>
                        <a:pt x="7144" y="7144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ja-JP"/>
                  </a:defPPr>
                </a:lstStyle>
                <a:p>
                  <a:endParaRPr lang="ja-JP" altLang="en-US"/>
                </a:p>
              </p:txBody>
            </p:sp>
            <p:sp>
              <p:nvSpPr>
                <p:cNvPr id="124" name="フリーフォーム: 図形 49">
                  <a:extLst>
                    <a:ext uri="{FF2B5EF4-FFF2-40B4-BE49-F238E27FC236}">
                      <a16:creationId xmlns:a16="http://schemas.microsoft.com/office/drawing/2014/main" id="{83B1F61D-8BE3-4431-B0D0-4481C927DB4F}"/>
                    </a:ext>
                  </a:extLst>
                </p:cNvPr>
                <p:cNvSpPr/>
                <p:nvPr/>
              </p:nvSpPr>
              <p:spPr>
                <a:xfrm>
                  <a:off x="1172523" y="5886475"/>
                  <a:ext cx="57150" cy="76200"/>
                </a:xfrm>
                <a:custGeom>
                  <a:avLst/>
                  <a:gdLst>
                    <a:gd name="connsiteX0" fmla="*/ 44768 w 57150"/>
                    <a:gd name="connsiteY0" fmla="*/ 66694 h 76200"/>
                    <a:gd name="connsiteX1" fmla="*/ 44491 w 57150"/>
                    <a:gd name="connsiteY1" fmla="*/ 66694 h 76200"/>
                    <a:gd name="connsiteX2" fmla="*/ 25537 w 57150"/>
                    <a:gd name="connsiteY2" fmla="*/ 77581 h 76200"/>
                    <a:gd name="connsiteX3" fmla="*/ 7144 w 57150"/>
                    <a:gd name="connsiteY3" fmla="*/ 60760 h 76200"/>
                    <a:gd name="connsiteX4" fmla="*/ 44768 w 57150"/>
                    <a:gd name="connsiteY4" fmla="*/ 38548 h 76200"/>
                    <a:gd name="connsiteX5" fmla="*/ 44768 w 57150"/>
                    <a:gd name="connsiteY5" fmla="*/ 32613 h 76200"/>
                    <a:gd name="connsiteX6" fmla="*/ 35290 w 57150"/>
                    <a:gd name="connsiteY6" fmla="*/ 13078 h 76200"/>
                    <a:gd name="connsiteX7" fmla="*/ 24394 w 57150"/>
                    <a:gd name="connsiteY7" fmla="*/ 27794 h 76200"/>
                    <a:gd name="connsiteX8" fmla="*/ 9401 w 57150"/>
                    <a:gd name="connsiteY8" fmla="*/ 27794 h 76200"/>
                    <a:gd name="connsiteX9" fmla="*/ 35290 w 57150"/>
                    <a:gd name="connsiteY9" fmla="*/ 7144 h 76200"/>
                    <a:gd name="connsiteX10" fmla="*/ 59055 w 57150"/>
                    <a:gd name="connsiteY10" fmla="*/ 32613 h 76200"/>
                    <a:gd name="connsiteX11" fmla="*/ 59055 w 57150"/>
                    <a:gd name="connsiteY11" fmla="*/ 76038 h 76200"/>
                    <a:gd name="connsiteX12" fmla="*/ 44768 w 57150"/>
                    <a:gd name="connsiteY12" fmla="*/ 76038 h 76200"/>
                    <a:gd name="connsiteX13" fmla="*/ 44768 w 57150"/>
                    <a:gd name="connsiteY13" fmla="*/ 66694 h 76200"/>
                    <a:gd name="connsiteX14" fmla="*/ 44768 w 57150"/>
                    <a:gd name="connsiteY14" fmla="*/ 44482 h 76200"/>
                    <a:gd name="connsiteX15" fmla="*/ 22708 w 57150"/>
                    <a:gd name="connsiteY15" fmla="*/ 58636 h 76200"/>
                    <a:gd name="connsiteX16" fmla="*/ 30909 w 57150"/>
                    <a:gd name="connsiteY16" fmla="*/ 68666 h 76200"/>
                    <a:gd name="connsiteX17" fmla="*/ 44768 w 57150"/>
                    <a:gd name="connsiteY17" fmla="*/ 52406 h 76200"/>
                    <a:gd name="connsiteX18" fmla="*/ 44768 w 57150"/>
                    <a:gd name="connsiteY18" fmla="*/ 44482 h 76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</a:cxnLst>
                  <a:rect l="l" t="t" r="r" b="b"/>
                  <a:pathLst>
                    <a:path w="57150" h="76200">
                      <a:moveTo>
                        <a:pt x="44768" y="66694"/>
                      </a:moveTo>
                      <a:lnTo>
                        <a:pt x="44491" y="66694"/>
                      </a:lnTo>
                      <a:cubicBezTo>
                        <a:pt x="42224" y="70656"/>
                        <a:pt x="36290" y="77581"/>
                        <a:pt x="25537" y="77581"/>
                      </a:cubicBezTo>
                      <a:cubicBezTo>
                        <a:pt x="14926" y="77581"/>
                        <a:pt x="7144" y="70085"/>
                        <a:pt x="7144" y="60760"/>
                      </a:cubicBezTo>
                      <a:cubicBezTo>
                        <a:pt x="7144" y="39957"/>
                        <a:pt x="35862" y="38976"/>
                        <a:pt x="44768" y="38548"/>
                      </a:cubicBezTo>
                      <a:lnTo>
                        <a:pt x="44768" y="32613"/>
                      </a:lnTo>
                      <a:cubicBezTo>
                        <a:pt x="44768" y="25251"/>
                        <a:pt x="44768" y="13078"/>
                        <a:pt x="35290" y="13078"/>
                      </a:cubicBezTo>
                      <a:cubicBezTo>
                        <a:pt x="26518" y="13078"/>
                        <a:pt x="24965" y="19869"/>
                        <a:pt x="24394" y="27794"/>
                      </a:cubicBezTo>
                      <a:lnTo>
                        <a:pt x="9401" y="27794"/>
                      </a:lnTo>
                      <a:cubicBezTo>
                        <a:pt x="10106" y="17745"/>
                        <a:pt x="14069" y="7144"/>
                        <a:pt x="35290" y="7144"/>
                      </a:cubicBezTo>
                      <a:cubicBezTo>
                        <a:pt x="57217" y="7144"/>
                        <a:pt x="59055" y="19440"/>
                        <a:pt x="59055" y="32613"/>
                      </a:cubicBezTo>
                      <a:lnTo>
                        <a:pt x="59055" y="76038"/>
                      </a:lnTo>
                      <a:lnTo>
                        <a:pt x="44768" y="76038"/>
                      </a:lnTo>
                      <a:lnTo>
                        <a:pt x="44768" y="66694"/>
                      </a:lnTo>
                      <a:close/>
                      <a:moveTo>
                        <a:pt x="44768" y="44482"/>
                      </a:moveTo>
                      <a:cubicBezTo>
                        <a:pt x="38824" y="44910"/>
                        <a:pt x="22708" y="46177"/>
                        <a:pt x="22708" y="58636"/>
                      </a:cubicBezTo>
                      <a:cubicBezTo>
                        <a:pt x="22708" y="64703"/>
                        <a:pt x="26241" y="68666"/>
                        <a:pt x="30909" y="68666"/>
                      </a:cubicBezTo>
                      <a:cubicBezTo>
                        <a:pt x="35862" y="68666"/>
                        <a:pt x="44768" y="63865"/>
                        <a:pt x="44768" y="52406"/>
                      </a:cubicBezTo>
                      <a:lnTo>
                        <a:pt x="44768" y="44482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ja-JP"/>
                  </a:defPPr>
                </a:lstStyle>
                <a:p>
                  <a:endParaRPr lang="ja-JP" altLang="en-US"/>
                </a:p>
              </p:txBody>
            </p:sp>
            <p:sp>
              <p:nvSpPr>
                <p:cNvPr id="125" name="フリーフォーム: 図形 50">
                  <a:extLst>
                    <a:ext uri="{FF2B5EF4-FFF2-40B4-BE49-F238E27FC236}">
                      <a16:creationId xmlns:a16="http://schemas.microsoft.com/office/drawing/2014/main" id="{8B9EE32A-DCFD-45AD-B758-27B97FAD7835}"/>
                    </a:ext>
                  </a:extLst>
                </p:cNvPr>
                <p:cNvSpPr/>
                <p:nvPr/>
              </p:nvSpPr>
              <p:spPr>
                <a:xfrm>
                  <a:off x="1245075" y="5886475"/>
                  <a:ext cx="66675" cy="76200"/>
                </a:xfrm>
                <a:custGeom>
                  <a:avLst/>
                  <a:gdLst>
                    <a:gd name="connsiteX0" fmla="*/ 7153 w 66675"/>
                    <a:gd name="connsiteY0" fmla="*/ 8706 h 76200"/>
                    <a:gd name="connsiteX1" fmla="*/ 21441 w 66675"/>
                    <a:gd name="connsiteY1" fmla="*/ 8706 h 76200"/>
                    <a:gd name="connsiteX2" fmla="*/ 21441 w 66675"/>
                    <a:gd name="connsiteY2" fmla="*/ 24689 h 76200"/>
                    <a:gd name="connsiteX3" fmla="*/ 21717 w 66675"/>
                    <a:gd name="connsiteY3" fmla="*/ 24689 h 76200"/>
                    <a:gd name="connsiteX4" fmla="*/ 45339 w 66675"/>
                    <a:gd name="connsiteY4" fmla="*/ 7144 h 76200"/>
                    <a:gd name="connsiteX5" fmla="*/ 62303 w 66675"/>
                    <a:gd name="connsiteY5" fmla="*/ 26803 h 76200"/>
                    <a:gd name="connsiteX6" fmla="*/ 62303 w 66675"/>
                    <a:gd name="connsiteY6" fmla="*/ 76029 h 76200"/>
                    <a:gd name="connsiteX7" fmla="*/ 48016 w 66675"/>
                    <a:gd name="connsiteY7" fmla="*/ 76029 h 76200"/>
                    <a:gd name="connsiteX8" fmla="*/ 48016 w 66675"/>
                    <a:gd name="connsiteY8" fmla="*/ 33871 h 76200"/>
                    <a:gd name="connsiteX9" fmla="*/ 39529 w 66675"/>
                    <a:gd name="connsiteY9" fmla="*/ 17745 h 76200"/>
                    <a:gd name="connsiteX10" fmla="*/ 21431 w 66675"/>
                    <a:gd name="connsiteY10" fmla="*/ 48158 h 76200"/>
                    <a:gd name="connsiteX11" fmla="*/ 21431 w 66675"/>
                    <a:gd name="connsiteY11" fmla="*/ 76029 h 76200"/>
                    <a:gd name="connsiteX12" fmla="*/ 7144 w 66675"/>
                    <a:gd name="connsiteY12" fmla="*/ 76029 h 76200"/>
                    <a:gd name="connsiteX13" fmla="*/ 7144 w 66675"/>
                    <a:gd name="connsiteY13" fmla="*/ 8706 h 76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66675" h="76200">
                      <a:moveTo>
                        <a:pt x="7153" y="8706"/>
                      </a:moveTo>
                      <a:lnTo>
                        <a:pt x="21441" y="8706"/>
                      </a:lnTo>
                      <a:lnTo>
                        <a:pt x="21441" y="24689"/>
                      </a:lnTo>
                      <a:lnTo>
                        <a:pt x="21717" y="24689"/>
                      </a:lnTo>
                      <a:cubicBezTo>
                        <a:pt x="23974" y="19736"/>
                        <a:pt x="30489" y="7144"/>
                        <a:pt x="45339" y="7144"/>
                      </a:cubicBezTo>
                      <a:cubicBezTo>
                        <a:pt x="57217" y="7144"/>
                        <a:pt x="62303" y="17040"/>
                        <a:pt x="62303" y="26803"/>
                      </a:cubicBezTo>
                      <a:lnTo>
                        <a:pt x="62303" y="76029"/>
                      </a:lnTo>
                      <a:lnTo>
                        <a:pt x="48016" y="76029"/>
                      </a:lnTo>
                      <a:lnTo>
                        <a:pt x="48016" y="33871"/>
                      </a:lnTo>
                      <a:cubicBezTo>
                        <a:pt x="48016" y="25384"/>
                        <a:pt x="46749" y="17745"/>
                        <a:pt x="39529" y="17745"/>
                      </a:cubicBezTo>
                      <a:cubicBezTo>
                        <a:pt x="25384" y="17745"/>
                        <a:pt x="21431" y="39805"/>
                        <a:pt x="21431" y="48158"/>
                      </a:cubicBezTo>
                      <a:lnTo>
                        <a:pt x="21431" y="76029"/>
                      </a:lnTo>
                      <a:lnTo>
                        <a:pt x="7144" y="76029"/>
                      </a:lnTo>
                      <a:lnTo>
                        <a:pt x="7144" y="8706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ja-JP"/>
                  </a:defPPr>
                </a:lstStyle>
                <a:p>
                  <a:endParaRPr lang="ja-JP" altLang="en-US"/>
                </a:p>
              </p:txBody>
            </p:sp>
            <p:sp>
              <p:nvSpPr>
                <p:cNvPr id="126" name="フリーフォーム: 図形 51">
                  <a:extLst>
                    <a:ext uri="{FF2B5EF4-FFF2-40B4-BE49-F238E27FC236}">
                      <a16:creationId xmlns:a16="http://schemas.microsoft.com/office/drawing/2014/main" id="{61D4ABC4-D296-46D5-AF02-615228026135}"/>
                    </a:ext>
                  </a:extLst>
                </p:cNvPr>
                <p:cNvSpPr/>
                <p:nvPr/>
              </p:nvSpPr>
              <p:spPr>
                <a:xfrm>
                  <a:off x="1316379" y="5857776"/>
                  <a:ext cx="66675" cy="104775"/>
                </a:xfrm>
                <a:custGeom>
                  <a:avLst/>
                  <a:gdLst>
                    <a:gd name="connsiteX0" fmla="*/ 50283 w 66675"/>
                    <a:gd name="connsiteY0" fmla="*/ 93697 h 104775"/>
                    <a:gd name="connsiteX1" fmla="*/ 49997 w 66675"/>
                    <a:gd name="connsiteY1" fmla="*/ 93697 h 104775"/>
                    <a:gd name="connsiteX2" fmla="*/ 32461 w 66675"/>
                    <a:gd name="connsiteY2" fmla="*/ 106270 h 104775"/>
                    <a:gd name="connsiteX3" fmla="*/ 7144 w 66675"/>
                    <a:gd name="connsiteY3" fmla="*/ 71056 h 104775"/>
                    <a:gd name="connsiteX4" fmla="*/ 32461 w 66675"/>
                    <a:gd name="connsiteY4" fmla="*/ 35843 h 104775"/>
                    <a:gd name="connsiteX5" fmla="*/ 49997 w 66675"/>
                    <a:gd name="connsiteY5" fmla="*/ 46729 h 104775"/>
                    <a:gd name="connsiteX6" fmla="*/ 50283 w 66675"/>
                    <a:gd name="connsiteY6" fmla="*/ 46729 h 104775"/>
                    <a:gd name="connsiteX7" fmla="*/ 50283 w 66675"/>
                    <a:gd name="connsiteY7" fmla="*/ 7144 h 104775"/>
                    <a:gd name="connsiteX8" fmla="*/ 64570 w 66675"/>
                    <a:gd name="connsiteY8" fmla="*/ 7144 h 104775"/>
                    <a:gd name="connsiteX9" fmla="*/ 64570 w 66675"/>
                    <a:gd name="connsiteY9" fmla="*/ 104737 h 104775"/>
                    <a:gd name="connsiteX10" fmla="*/ 50283 w 66675"/>
                    <a:gd name="connsiteY10" fmla="*/ 104737 h 104775"/>
                    <a:gd name="connsiteX11" fmla="*/ 50283 w 66675"/>
                    <a:gd name="connsiteY11" fmla="*/ 93697 h 104775"/>
                    <a:gd name="connsiteX12" fmla="*/ 36271 w 66675"/>
                    <a:gd name="connsiteY12" fmla="*/ 97241 h 104775"/>
                    <a:gd name="connsiteX13" fmla="*/ 49711 w 66675"/>
                    <a:gd name="connsiteY13" fmla="*/ 71066 h 104775"/>
                    <a:gd name="connsiteX14" fmla="*/ 36271 w 66675"/>
                    <a:gd name="connsiteY14" fmla="*/ 44053 h 104775"/>
                    <a:gd name="connsiteX15" fmla="*/ 22689 w 66675"/>
                    <a:gd name="connsiteY15" fmla="*/ 71066 h 104775"/>
                    <a:gd name="connsiteX16" fmla="*/ 36271 w 66675"/>
                    <a:gd name="connsiteY16" fmla="*/ 97241 h 1047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66675" h="104775">
                      <a:moveTo>
                        <a:pt x="50283" y="93697"/>
                      </a:moveTo>
                      <a:lnTo>
                        <a:pt x="49997" y="93697"/>
                      </a:lnTo>
                      <a:cubicBezTo>
                        <a:pt x="48016" y="98222"/>
                        <a:pt x="43358" y="106270"/>
                        <a:pt x="32461" y="106270"/>
                      </a:cubicBezTo>
                      <a:cubicBezTo>
                        <a:pt x="13078" y="106270"/>
                        <a:pt x="7144" y="90440"/>
                        <a:pt x="7144" y="71056"/>
                      </a:cubicBezTo>
                      <a:cubicBezTo>
                        <a:pt x="7144" y="50835"/>
                        <a:pt x="14640" y="35843"/>
                        <a:pt x="32461" y="35843"/>
                      </a:cubicBezTo>
                      <a:cubicBezTo>
                        <a:pt x="43910" y="35843"/>
                        <a:pt x="48016" y="43062"/>
                        <a:pt x="49997" y="46729"/>
                      </a:cubicBezTo>
                      <a:lnTo>
                        <a:pt x="50283" y="46729"/>
                      </a:lnTo>
                      <a:lnTo>
                        <a:pt x="50283" y="7144"/>
                      </a:lnTo>
                      <a:lnTo>
                        <a:pt x="64570" y="7144"/>
                      </a:lnTo>
                      <a:lnTo>
                        <a:pt x="64570" y="104737"/>
                      </a:lnTo>
                      <a:lnTo>
                        <a:pt x="50283" y="104737"/>
                      </a:lnTo>
                      <a:lnTo>
                        <a:pt x="50283" y="93697"/>
                      </a:lnTo>
                      <a:close/>
                      <a:moveTo>
                        <a:pt x="36271" y="97241"/>
                      </a:moveTo>
                      <a:cubicBezTo>
                        <a:pt x="48006" y="97241"/>
                        <a:pt x="49711" y="82248"/>
                        <a:pt x="49711" y="71066"/>
                      </a:cubicBezTo>
                      <a:cubicBezTo>
                        <a:pt x="49711" y="59331"/>
                        <a:pt x="48578" y="44053"/>
                        <a:pt x="36271" y="44053"/>
                      </a:cubicBezTo>
                      <a:cubicBezTo>
                        <a:pt x="25098" y="44053"/>
                        <a:pt x="22689" y="59331"/>
                        <a:pt x="22689" y="71066"/>
                      </a:cubicBezTo>
                      <a:cubicBezTo>
                        <a:pt x="22689" y="82239"/>
                        <a:pt x="24822" y="97241"/>
                        <a:pt x="36271" y="97241"/>
                      </a:cubicBez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ja-JP"/>
                  </a:defPPr>
                </a:lstStyle>
                <a:p>
                  <a:endParaRPr lang="ja-JP" altLang="en-US"/>
                </a:p>
              </p:txBody>
            </p:sp>
            <p:sp>
              <p:nvSpPr>
                <p:cNvPr id="127" name="フリーフォーム: 図形 52">
                  <a:extLst>
                    <a:ext uri="{FF2B5EF4-FFF2-40B4-BE49-F238E27FC236}">
                      <a16:creationId xmlns:a16="http://schemas.microsoft.com/office/drawing/2014/main" id="{6885CB9A-4C72-420B-9A76-3CB6C883C928}"/>
                    </a:ext>
                  </a:extLst>
                </p:cNvPr>
                <p:cNvSpPr/>
                <p:nvPr/>
              </p:nvSpPr>
              <p:spPr>
                <a:xfrm>
                  <a:off x="1392189" y="5938252"/>
                  <a:ext cx="28575" cy="38100"/>
                </a:xfrm>
                <a:custGeom>
                  <a:avLst/>
                  <a:gdLst>
                    <a:gd name="connsiteX0" fmla="*/ 8411 w 28575"/>
                    <a:gd name="connsiteY0" fmla="*/ 7144 h 38100"/>
                    <a:gd name="connsiteX1" fmla="*/ 24822 w 28575"/>
                    <a:gd name="connsiteY1" fmla="*/ 7144 h 38100"/>
                    <a:gd name="connsiteX2" fmla="*/ 18459 w 28575"/>
                    <a:gd name="connsiteY2" fmla="*/ 39253 h 38100"/>
                    <a:gd name="connsiteX3" fmla="*/ 7144 w 28575"/>
                    <a:gd name="connsiteY3" fmla="*/ 39253 h 38100"/>
                    <a:gd name="connsiteX4" fmla="*/ 8411 w 28575"/>
                    <a:gd name="connsiteY4" fmla="*/ 7144 h 381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8575" h="38100">
                      <a:moveTo>
                        <a:pt x="8411" y="7144"/>
                      </a:moveTo>
                      <a:lnTo>
                        <a:pt x="24822" y="7144"/>
                      </a:lnTo>
                      <a:lnTo>
                        <a:pt x="18459" y="39253"/>
                      </a:lnTo>
                      <a:lnTo>
                        <a:pt x="7144" y="39253"/>
                      </a:lnTo>
                      <a:lnTo>
                        <a:pt x="8411" y="7144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ja-JP"/>
                  </a:defPPr>
                </a:lstStyle>
                <a:p>
                  <a:endParaRPr lang="ja-JP" altLang="en-US"/>
                </a:p>
              </p:txBody>
            </p:sp>
            <p:sp>
              <p:nvSpPr>
                <p:cNvPr id="128" name="フリーフォーム: 図形 53">
                  <a:extLst>
                    <a:ext uri="{FF2B5EF4-FFF2-40B4-BE49-F238E27FC236}">
                      <a16:creationId xmlns:a16="http://schemas.microsoft.com/office/drawing/2014/main" id="{944CEF4F-B915-474B-B8F1-F585D656B8B1}"/>
                    </a:ext>
                  </a:extLst>
                </p:cNvPr>
                <p:cNvSpPr/>
                <p:nvPr/>
              </p:nvSpPr>
              <p:spPr>
                <a:xfrm>
                  <a:off x="1466722" y="5857776"/>
                  <a:ext cx="28575" cy="104775"/>
                </a:xfrm>
                <a:custGeom>
                  <a:avLst/>
                  <a:gdLst>
                    <a:gd name="connsiteX0" fmla="*/ 7144 w 28575"/>
                    <a:gd name="connsiteY0" fmla="*/ 7144 h 104775"/>
                    <a:gd name="connsiteX1" fmla="*/ 22708 w 28575"/>
                    <a:gd name="connsiteY1" fmla="*/ 7144 h 104775"/>
                    <a:gd name="connsiteX2" fmla="*/ 22708 w 28575"/>
                    <a:gd name="connsiteY2" fmla="*/ 104737 h 104775"/>
                    <a:gd name="connsiteX3" fmla="*/ 7144 w 28575"/>
                    <a:gd name="connsiteY3" fmla="*/ 104737 h 104775"/>
                    <a:gd name="connsiteX4" fmla="*/ 7144 w 28575"/>
                    <a:gd name="connsiteY4" fmla="*/ 7144 h 1047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8575" h="104775">
                      <a:moveTo>
                        <a:pt x="7144" y="7144"/>
                      </a:moveTo>
                      <a:lnTo>
                        <a:pt x="22708" y="7144"/>
                      </a:lnTo>
                      <a:lnTo>
                        <a:pt x="22708" y="104737"/>
                      </a:lnTo>
                      <a:lnTo>
                        <a:pt x="7144" y="104737"/>
                      </a:lnTo>
                      <a:lnTo>
                        <a:pt x="7144" y="7144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ja-JP"/>
                  </a:defPPr>
                </a:lstStyle>
                <a:p>
                  <a:endParaRPr lang="ja-JP" altLang="en-US"/>
                </a:p>
              </p:txBody>
            </p:sp>
            <p:sp>
              <p:nvSpPr>
                <p:cNvPr id="129" name="フリーフォーム: 図形 54">
                  <a:extLst>
                    <a:ext uri="{FF2B5EF4-FFF2-40B4-BE49-F238E27FC236}">
                      <a16:creationId xmlns:a16="http://schemas.microsoft.com/office/drawing/2014/main" id="{2D38D432-6ECF-43D5-A340-5E62E8B12FC8}"/>
                    </a:ext>
                  </a:extLst>
                </p:cNvPr>
                <p:cNvSpPr/>
                <p:nvPr/>
              </p:nvSpPr>
              <p:spPr>
                <a:xfrm>
                  <a:off x="1504622" y="5886475"/>
                  <a:ext cx="66675" cy="76200"/>
                </a:xfrm>
                <a:custGeom>
                  <a:avLst/>
                  <a:gdLst>
                    <a:gd name="connsiteX0" fmla="*/ 7153 w 66675"/>
                    <a:gd name="connsiteY0" fmla="*/ 8706 h 76200"/>
                    <a:gd name="connsiteX1" fmla="*/ 21441 w 66675"/>
                    <a:gd name="connsiteY1" fmla="*/ 8706 h 76200"/>
                    <a:gd name="connsiteX2" fmla="*/ 21441 w 66675"/>
                    <a:gd name="connsiteY2" fmla="*/ 24689 h 76200"/>
                    <a:gd name="connsiteX3" fmla="*/ 21717 w 66675"/>
                    <a:gd name="connsiteY3" fmla="*/ 24689 h 76200"/>
                    <a:gd name="connsiteX4" fmla="*/ 45339 w 66675"/>
                    <a:gd name="connsiteY4" fmla="*/ 7144 h 76200"/>
                    <a:gd name="connsiteX5" fmla="*/ 62313 w 66675"/>
                    <a:gd name="connsiteY5" fmla="*/ 26803 h 76200"/>
                    <a:gd name="connsiteX6" fmla="*/ 62313 w 66675"/>
                    <a:gd name="connsiteY6" fmla="*/ 76029 h 76200"/>
                    <a:gd name="connsiteX7" fmla="*/ 48025 w 66675"/>
                    <a:gd name="connsiteY7" fmla="*/ 76029 h 76200"/>
                    <a:gd name="connsiteX8" fmla="*/ 48025 w 66675"/>
                    <a:gd name="connsiteY8" fmla="*/ 33871 h 76200"/>
                    <a:gd name="connsiteX9" fmla="*/ 39529 w 66675"/>
                    <a:gd name="connsiteY9" fmla="*/ 17745 h 76200"/>
                    <a:gd name="connsiteX10" fmla="*/ 21431 w 66675"/>
                    <a:gd name="connsiteY10" fmla="*/ 48158 h 76200"/>
                    <a:gd name="connsiteX11" fmla="*/ 21431 w 66675"/>
                    <a:gd name="connsiteY11" fmla="*/ 76029 h 76200"/>
                    <a:gd name="connsiteX12" fmla="*/ 7144 w 66675"/>
                    <a:gd name="connsiteY12" fmla="*/ 76029 h 76200"/>
                    <a:gd name="connsiteX13" fmla="*/ 7144 w 66675"/>
                    <a:gd name="connsiteY13" fmla="*/ 8706 h 76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66675" h="76200">
                      <a:moveTo>
                        <a:pt x="7153" y="8706"/>
                      </a:moveTo>
                      <a:lnTo>
                        <a:pt x="21441" y="8706"/>
                      </a:lnTo>
                      <a:lnTo>
                        <a:pt x="21441" y="24689"/>
                      </a:lnTo>
                      <a:lnTo>
                        <a:pt x="21717" y="24689"/>
                      </a:lnTo>
                      <a:cubicBezTo>
                        <a:pt x="23984" y="19736"/>
                        <a:pt x="30490" y="7144"/>
                        <a:pt x="45339" y="7144"/>
                      </a:cubicBezTo>
                      <a:cubicBezTo>
                        <a:pt x="57217" y="7144"/>
                        <a:pt x="62313" y="17040"/>
                        <a:pt x="62313" y="26803"/>
                      </a:cubicBezTo>
                      <a:lnTo>
                        <a:pt x="62313" y="76029"/>
                      </a:lnTo>
                      <a:lnTo>
                        <a:pt x="48025" y="76029"/>
                      </a:lnTo>
                      <a:lnTo>
                        <a:pt x="48025" y="33871"/>
                      </a:lnTo>
                      <a:cubicBezTo>
                        <a:pt x="48025" y="25384"/>
                        <a:pt x="46749" y="17745"/>
                        <a:pt x="39529" y="17745"/>
                      </a:cubicBezTo>
                      <a:cubicBezTo>
                        <a:pt x="25394" y="17745"/>
                        <a:pt x="21431" y="39805"/>
                        <a:pt x="21431" y="48158"/>
                      </a:cubicBezTo>
                      <a:lnTo>
                        <a:pt x="21431" y="76029"/>
                      </a:lnTo>
                      <a:lnTo>
                        <a:pt x="7144" y="76029"/>
                      </a:lnTo>
                      <a:lnTo>
                        <a:pt x="7144" y="8706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ja-JP"/>
                  </a:defPPr>
                </a:lstStyle>
                <a:p>
                  <a:endParaRPr lang="ja-JP" altLang="en-US"/>
                </a:p>
              </p:txBody>
            </p:sp>
            <p:sp>
              <p:nvSpPr>
                <p:cNvPr id="130" name="フリーフォーム: 図形 55">
                  <a:extLst>
                    <a:ext uri="{FF2B5EF4-FFF2-40B4-BE49-F238E27FC236}">
                      <a16:creationId xmlns:a16="http://schemas.microsoft.com/office/drawing/2014/main" id="{F6E0011F-AD13-4A4D-BBA4-E4576338016F}"/>
                    </a:ext>
                  </a:extLst>
                </p:cNvPr>
                <p:cNvSpPr/>
                <p:nvPr/>
              </p:nvSpPr>
              <p:spPr>
                <a:xfrm>
                  <a:off x="1573945" y="5856214"/>
                  <a:ext cx="57150" cy="104775"/>
                </a:xfrm>
                <a:custGeom>
                  <a:avLst/>
                  <a:gdLst>
                    <a:gd name="connsiteX0" fmla="*/ 18878 w 57150"/>
                    <a:gd name="connsiteY0" fmla="*/ 46320 h 104775"/>
                    <a:gd name="connsiteX1" fmla="*/ 7144 w 57150"/>
                    <a:gd name="connsiteY1" fmla="*/ 46320 h 104775"/>
                    <a:gd name="connsiteX2" fmla="*/ 7144 w 57150"/>
                    <a:gd name="connsiteY2" fmla="*/ 38976 h 104775"/>
                    <a:gd name="connsiteX3" fmla="*/ 18878 w 57150"/>
                    <a:gd name="connsiteY3" fmla="*/ 38976 h 104775"/>
                    <a:gd name="connsiteX4" fmla="*/ 18878 w 57150"/>
                    <a:gd name="connsiteY4" fmla="*/ 32613 h 104775"/>
                    <a:gd name="connsiteX5" fmla="*/ 44482 w 57150"/>
                    <a:gd name="connsiteY5" fmla="*/ 7144 h 104775"/>
                    <a:gd name="connsiteX6" fmla="*/ 58769 w 57150"/>
                    <a:gd name="connsiteY6" fmla="*/ 8706 h 104775"/>
                    <a:gd name="connsiteX7" fmla="*/ 58769 w 57150"/>
                    <a:gd name="connsiteY7" fmla="*/ 18450 h 104775"/>
                    <a:gd name="connsiteX8" fmla="*/ 46177 w 57150"/>
                    <a:gd name="connsiteY8" fmla="*/ 15345 h 104775"/>
                    <a:gd name="connsiteX9" fmla="*/ 33166 w 57150"/>
                    <a:gd name="connsiteY9" fmla="*/ 30899 h 104775"/>
                    <a:gd name="connsiteX10" fmla="*/ 33166 w 57150"/>
                    <a:gd name="connsiteY10" fmla="*/ 38976 h 104775"/>
                    <a:gd name="connsiteX11" fmla="*/ 52264 w 57150"/>
                    <a:gd name="connsiteY11" fmla="*/ 38976 h 104775"/>
                    <a:gd name="connsiteX12" fmla="*/ 52264 w 57150"/>
                    <a:gd name="connsiteY12" fmla="*/ 46320 h 104775"/>
                    <a:gd name="connsiteX13" fmla="*/ 33166 w 57150"/>
                    <a:gd name="connsiteY13" fmla="*/ 46320 h 104775"/>
                    <a:gd name="connsiteX14" fmla="*/ 33166 w 57150"/>
                    <a:gd name="connsiteY14" fmla="*/ 106299 h 104775"/>
                    <a:gd name="connsiteX15" fmla="*/ 18878 w 57150"/>
                    <a:gd name="connsiteY15" fmla="*/ 106299 h 104775"/>
                    <a:gd name="connsiteX16" fmla="*/ 18878 w 57150"/>
                    <a:gd name="connsiteY16" fmla="*/ 46320 h 1047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57150" h="104775">
                      <a:moveTo>
                        <a:pt x="18878" y="46320"/>
                      </a:moveTo>
                      <a:lnTo>
                        <a:pt x="7144" y="46320"/>
                      </a:lnTo>
                      <a:lnTo>
                        <a:pt x="7144" y="38976"/>
                      </a:lnTo>
                      <a:lnTo>
                        <a:pt x="18878" y="38976"/>
                      </a:lnTo>
                      <a:lnTo>
                        <a:pt x="18878" y="32613"/>
                      </a:lnTo>
                      <a:cubicBezTo>
                        <a:pt x="18878" y="20145"/>
                        <a:pt x="21860" y="7144"/>
                        <a:pt x="44482" y="7144"/>
                      </a:cubicBezTo>
                      <a:cubicBezTo>
                        <a:pt x="50273" y="7144"/>
                        <a:pt x="55378" y="8001"/>
                        <a:pt x="58769" y="8706"/>
                      </a:cubicBezTo>
                      <a:lnTo>
                        <a:pt x="58769" y="18450"/>
                      </a:lnTo>
                      <a:cubicBezTo>
                        <a:pt x="55788" y="17183"/>
                        <a:pt x="51978" y="15345"/>
                        <a:pt x="46177" y="15345"/>
                      </a:cubicBezTo>
                      <a:cubicBezTo>
                        <a:pt x="34576" y="15345"/>
                        <a:pt x="33166" y="23698"/>
                        <a:pt x="33166" y="30899"/>
                      </a:cubicBezTo>
                      <a:lnTo>
                        <a:pt x="33166" y="38976"/>
                      </a:lnTo>
                      <a:lnTo>
                        <a:pt x="52264" y="38976"/>
                      </a:lnTo>
                      <a:lnTo>
                        <a:pt x="52264" y="46320"/>
                      </a:lnTo>
                      <a:lnTo>
                        <a:pt x="33166" y="46320"/>
                      </a:lnTo>
                      <a:lnTo>
                        <a:pt x="33166" y="106299"/>
                      </a:lnTo>
                      <a:lnTo>
                        <a:pt x="18878" y="106299"/>
                      </a:lnTo>
                      <a:lnTo>
                        <a:pt x="18878" y="46320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ja-JP"/>
                  </a:defPPr>
                </a:lstStyle>
                <a:p>
                  <a:endParaRPr lang="ja-JP" altLang="en-US"/>
                </a:p>
              </p:txBody>
            </p:sp>
            <p:sp>
              <p:nvSpPr>
                <p:cNvPr id="131" name="フリーフォーム: 図形 56">
                  <a:extLst>
                    <a:ext uri="{FF2B5EF4-FFF2-40B4-BE49-F238E27FC236}">
                      <a16:creationId xmlns:a16="http://schemas.microsoft.com/office/drawing/2014/main" id="{34089865-F721-4220-90A0-529C03F502AF}"/>
                    </a:ext>
                  </a:extLst>
                </p:cNvPr>
                <p:cNvSpPr/>
                <p:nvPr/>
              </p:nvSpPr>
              <p:spPr>
                <a:xfrm>
                  <a:off x="1630943" y="5886475"/>
                  <a:ext cx="47625" cy="76200"/>
                </a:xfrm>
                <a:custGeom>
                  <a:avLst/>
                  <a:gdLst>
                    <a:gd name="connsiteX0" fmla="*/ 7144 w 47625"/>
                    <a:gd name="connsiteY0" fmla="*/ 8706 h 76200"/>
                    <a:gd name="connsiteX1" fmla="*/ 21431 w 47625"/>
                    <a:gd name="connsiteY1" fmla="*/ 8706 h 76200"/>
                    <a:gd name="connsiteX2" fmla="*/ 21431 w 47625"/>
                    <a:gd name="connsiteY2" fmla="*/ 25822 h 76200"/>
                    <a:gd name="connsiteX3" fmla="*/ 21717 w 47625"/>
                    <a:gd name="connsiteY3" fmla="*/ 25822 h 76200"/>
                    <a:gd name="connsiteX4" fmla="*/ 43491 w 47625"/>
                    <a:gd name="connsiteY4" fmla="*/ 7144 h 76200"/>
                    <a:gd name="connsiteX5" fmla="*/ 43491 w 47625"/>
                    <a:gd name="connsiteY5" fmla="*/ 21993 h 76200"/>
                    <a:gd name="connsiteX6" fmla="*/ 21431 w 47625"/>
                    <a:gd name="connsiteY6" fmla="*/ 45196 h 76200"/>
                    <a:gd name="connsiteX7" fmla="*/ 21431 w 47625"/>
                    <a:gd name="connsiteY7" fmla="*/ 76038 h 76200"/>
                    <a:gd name="connsiteX8" fmla="*/ 7144 w 47625"/>
                    <a:gd name="connsiteY8" fmla="*/ 76038 h 76200"/>
                    <a:gd name="connsiteX9" fmla="*/ 7144 w 47625"/>
                    <a:gd name="connsiteY9" fmla="*/ 8706 h 76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47625" h="76200">
                      <a:moveTo>
                        <a:pt x="7144" y="8706"/>
                      </a:moveTo>
                      <a:lnTo>
                        <a:pt x="21431" y="8706"/>
                      </a:lnTo>
                      <a:lnTo>
                        <a:pt x="21431" y="25822"/>
                      </a:lnTo>
                      <a:lnTo>
                        <a:pt x="21717" y="25822"/>
                      </a:lnTo>
                      <a:cubicBezTo>
                        <a:pt x="26241" y="16764"/>
                        <a:pt x="31185" y="8134"/>
                        <a:pt x="43491" y="7144"/>
                      </a:cubicBezTo>
                      <a:lnTo>
                        <a:pt x="43491" y="21993"/>
                      </a:lnTo>
                      <a:cubicBezTo>
                        <a:pt x="29775" y="22422"/>
                        <a:pt x="21431" y="27089"/>
                        <a:pt x="21431" y="45196"/>
                      </a:cubicBezTo>
                      <a:lnTo>
                        <a:pt x="21431" y="76038"/>
                      </a:lnTo>
                      <a:lnTo>
                        <a:pt x="7144" y="76038"/>
                      </a:lnTo>
                      <a:lnTo>
                        <a:pt x="7144" y="8706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ja-JP"/>
                  </a:defPPr>
                </a:lstStyle>
                <a:p>
                  <a:endParaRPr lang="ja-JP" altLang="en-US"/>
                </a:p>
              </p:txBody>
            </p:sp>
            <p:sp>
              <p:nvSpPr>
                <p:cNvPr id="132" name="フリーフォーム: 図形 57">
                  <a:extLst>
                    <a:ext uri="{FF2B5EF4-FFF2-40B4-BE49-F238E27FC236}">
                      <a16:creationId xmlns:a16="http://schemas.microsoft.com/office/drawing/2014/main" id="{7770C859-062D-4E73-A8AB-689CFB071BB3}"/>
                    </a:ext>
                  </a:extLst>
                </p:cNvPr>
                <p:cNvSpPr/>
                <p:nvPr/>
              </p:nvSpPr>
              <p:spPr>
                <a:xfrm>
                  <a:off x="1676348" y="5886475"/>
                  <a:ext cx="57150" cy="76200"/>
                </a:xfrm>
                <a:custGeom>
                  <a:avLst/>
                  <a:gdLst>
                    <a:gd name="connsiteX0" fmla="*/ 44758 w 57150"/>
                    <a:gd name="connsiteY0" fmla="*/ 66694 h 76200"/>
                    <a:gd name="connsiteX1" fmla="*/ 44482 w 57150"/>
                    <a:gd name="connsiteY1" fmla="*/ 66694 h 76200"/>
                    <a:gd name="connsiteX2" fmla="*/ 25527 w 57150"/>
                    <a:gd name="connsiteY2" fmla="*/ 77581 h 76200"/>
                    <a:gd name="connsiteX3" fmla="*/ 7144 w 57150"/>
                    <a:gd name="connsiteY3" fmla="*/ 60760 h 76200"/>
                    <a:gd name="connsiteX4" fmla="*/ 44758 w 57150"/>
                    <a:gd name="connsiteY4" fmla="*/ 38548 h 76200"/>
                    <a:gd name="connsiteX5" fmla="*/ 44758 w 57150"/>
                    <a:gd name="connsiteY5" fmla="*/ 32613 h 76200"/>
                    <a:gd name="connsiteX6" fmla="*/ 35290 w 57150"/>
                    <a:gd name="connsiteY6" fmla="*/ 13078 h 76200"/>
                    <a:gd name="connsiteX7" fmla="*/ 24393 w 57150"/>
                    <a:gd name="connsiteY7" fmla="*/ 27794 h 76200"/>
                    <a:gd name="connsiteX8" fmla="*/ 9401 w 57150"/>
                    <a:gd name="connsiteY8" fmla="*/ 27794 h 76200"/>
                    <a:gd name="connsiteX9" fmla="*/ 35290 w 57150"/>
                    <a:gd name="connsiteY9" fmla="*/ 7144 h 76200"/>
                    <a:gd name="connsiteX10" fmla="*/ 59045 w 57150"/>
                    <a:gd name="connsiteY10" fmla="*/ 32613 h 76200"/>
                    <a:gd name="connsiteX11" fmla="*/ 59045 w 57150"/>
                    <a:gd name="connsiteY11" fmla="*/ 76038 h 76200"/>
                    <a:gd name="connsiteX12" fmla="*/ 44758 w 57150"/>
                    <a:gd name="connsiteY12" fmla="*/ 76038 h 76200"/>
                    <a:gd name="connsiteX13" fmla="*/ 44758 w 57150"/>
                    <a:gd name="connsiteY13" fmla="*/ 66694 h 76200"/>
                    <a:gd name="connsiteX14" fmla="*/ 44758 w 57150"/>
                    <a:gd name="connsiteY14" fmla="*/ 44482 h 76200"/>
                    <a:gd name="connsiteX15" fmla="*/ 22698 w 57150"/>
                    <a:gd name="connsiteY15" fmla="*/ 58636 h 76200"/>
                    <a:gd name="connsiteX16" fmla="*/ 30899 w 57150"/>
                    <a:gd name="connsiteY16" fmla="*/ 68666 h 76200"/>
                    <a:gd name="connsiteX17" fmla="*/ 44758 w 57150"/>
                    <a:gd name="connsiteY17" fmla="*/ 52406 h 76200"/>
                    <a:gd name="connsiteX18" fmla="*/ 44758 w 57150"/>
                    <a:gd name="connsiteY18" fmla="*/ 44482 h 76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</a:cxnLst>
                  <a:rect l="l" t="t" r="r" b="b"/>
                  <a:pathLst>
                    <a:path w="57150" h="76200">
                      <a:moveTo>
                        <a:pt x="44758" y="66694"/>
                      </a:moveTo>
                      <a:lnTo>
                        <a:pt x="44482" y="66694"/>
                      </a:lnTo>
                      <a:cubicBezTo>
                        <a:pt x="42224" y="70656"/>
                        <a:pt x="36281" y="77581"/>
                        <a:pt x="25527" y="77581"/>
                      </a:cubicBezTo>
                      <a:cubicBezTo>
                        <a:pt x="14916" y="77581"/>
                        <a:pt x="7144" y="70085"/>
                        <a:pt x="7144" y="60760"/>
                      </a:cubicBezTo>
                      <a:cubicBezTo>
                        <a:pt x="7144" y="39957"/>
                        <a:pt x="35852" y="38976"/>
                        <a:pt x="44758" y="38548"/>
                      </a:cubicBezTo>
                      <a:lnTo>
                        <a:pt x="44758" y="32613"/>
                      </a:lnTo>
                      <a:cubicBezTo>
                        <a:pt x="44758" y="25251"/>
                        <a:pt x="44758" y="13078"/>
                        <a:pt x="35290" y="13078"/>
                      </a:cubicBezTo>
                      <a:cubicBezTo>
                        <a:pt x="26518" y="13078"/>
                        <a:pt x="24965" y="19869"/>
                        <a:pt x="24393" y="27794"/>
                      </a:cubicBezTo>
                      <a:lnTo>
                        <a:pt x="9401" y="27794"/>
                      </a:lnTo>
                      <a:cubicBezTo>
                        <a:pt x="10106" y="17745"/>
                        <a:pt x="14068" y="7144"/>
                        <a:pt x="35290" y="7144"/>
                      </a:cubicBezTo>
                      <a:cubicBezTo>
                        <a:pt x="57217" y="7144"/>
                        <a:pt x="59045" y="19440"/>
                        <a:pt x="59045" y="32613"/>
                      </a:cubicBezTo>
                      <a:lnTo>
                        <a:pt x="59045" y="76038"/>
                      </a:lnTo>
                      <a:lnTo>
                        <a:pt x="44758" y="76038"/>
                      </a:lnTo>
                      <a:lnTo>
                        <a:pt x="44758" y="66694"/>
                      </a:lnTo>
                      <a:close/>
                      <a:moveTo>
                        <a:pt x="44758" y="44482"/>
                      </a:moveTo>
                      <a:cubicBezTo>
                        <a:pt x="38824" y="44910"/>
                        <a:pt x="22698" y="46177"/>
                        <a:pt x="22698" y="58636"/>
                      </a:cubicBezTo>
                      <a:cubicBezTo>
                        <a:pt x="22698" y="64703"/>
                        <a:pt x="26232" y="68666"/>
                        <a:pt x="30899" y="68666"/>
                      </a:cubicBezTo>
                      <a:cubicBezTo>
                        <a:pt x="35852" y="68666"/>
                        <a:pt x="44758" y="63865"/>
                        <a:pt x="44758" y="52406"/>
                      </a:cubicBezTo>
                      <a:lnTo>
                        <a:pt x="44758" y="44482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ja-JP"/>
                  </a:defPPr>
                </a:lstStyle>
                <a:p>
                  <a:endParaRPr lang="ja-JP" altLang="en-US"/>
                </a:p>
              </p:txBody>
            </p:sp>
            <p:sp>
              <p:nvSpPr>
                <p:cNvPr id="133" name="フリーフォーム: 図形 58">
                  <a:extLst>
                    <a:ext uri="{FF2B5EF4-FFF2-40B4-BE49-F238E27FC236}">
                      <a16:creationId xmlns:a16="http://schemas.microsoft.com/office/drawing/2014/main" id="{7F255FA4-CFED-436E-96CB-BF9F764B6D35}"/>
                    </a:ext>
                  </a:extLst>
                </p:cNvPr>
                <p:cNvSpPr/>
                <p:nvPr/>
              </p:nvSpPr>
              <p:spPr>
                <a:xfrm>
                  <a:off x="1745938" y="5886465"/>
                  <a:ext cx="57150" cy="76200"/>
                </a:xfrm>
                <a:custGeom>
                  <a:avLst/>
                  <a:gdLst>
                    <a:gd name="connsiteX0" fmla="*/ 46606 w 57150"/>
                    <a:gd name="connsiteY0" fmla="*/ 22003 h 76200"/>
                    <a:gd name="connsiteX1" fmla="*/ 29632 w 57150"/>
                    <a:gd name="connsiteY1" fmla="*/ 15364 h 76200"/>
                    <a:gd name="connsiteX2" fmla="*/ 20021 w 57150"/>
                    <a:gd name="connsiteY2" fmla="*/ 22431 h 76200"/>
                    <a:gd name="connsiteX3" fmla="*/ 50844 w 57150"/>
                    <a:gd name="connsiteY3" fmla="*/ 57236 h 76200"/>
                    <a:gd name="connsiteX4" fmla="*/ 25241 w 57150"/>
                    <a:gd name="connsiteY4" fmla="*/ 77591 h 76200"/>
                    <a:gd name="connsiteX5" fmla="*/ 7277 w 57150"/>
                    <a:gd name="connsiteY5" fmla="*/ 74628 h 76200"/>
                    <a:gd name="connsiteX6" fmla="*/ 7277 w 57150"/>
                    <a:gd name="connsiteY6" fmla="*/ 61474 h 76200"/>
                    <a:gd name="connsiteX7" fmla="*/ 25946 w 57150"/>
                    <a:gd name="connsiteY7" fmla="*/ 68542 h 76200"/>
                    <a:gd name="connsiteX8" fmla="*/ 37547 w 57150"/>
                    <a:gd name="connsiteY8" fmla="*/ 60055 h 76200"/>
                    <a:gd name="connsiteX9" fmla="*/ 7144 w 57150"/>
                    <a:gd name="connsiteY9" fmla="*/ 26527 h 76200"/>
                    <a:gd name="connsiteX10" fmla="*/ 30756 w 57150"/>
                    <a:gd name="connsiteY10" fmla="*/ 7144 h 76200"/>
                    <a:gd name="connsiteX11" fmla="*/ 46606 w 57150"/>
                    <a:gd name="connsiteY11" fmla="*/ 9820 h 76200"/>
                    <a:gd name="connsiteX12" fmla="*/ 46606 w 57150"/>
                    <a:gd name="connsiteY12" fmla="*/ 22003 h 76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57150" h="76200">
                      <a:moveTo>
                        <a:pt x="46606" y="22003"/>
                      </a:moveTo>
                      <a:cubicBezTo>
                        <a:pt x="41796" y="18745"/>
                        <a:pt x="36423" y="15364"/>
                        <a:pt x="29632" y="15364"/>
                      </a:cubicBezTo>
                      <a:cubicBezTo>
                        <a:pt x="25098" y="15364"/>
                        <a:pt x="20021" y="17336"/>
                        <a:pt x="20021" y="22431"/>
                      </a:cubicBezTo>
                      <a:cubicBezTo>
                        <a:pt x="20021" y="34595"/>
                        <a:pt x="50844" y="35728"/>
                        <a:pt x="50844" y="57236"/>
                      </a:cubicBezTo>
                      <a:cubicBezTo>
                        <a:pt x="50844" y="71656"/>
                        <a:pt x="39529" y="77591"/>
                        <a:pt x="25241" y="77591"/>
                      </a:cubicBezTo>
                      <a:cubicBezTo>
                        <a:pt x="16621" y="77591"/>
                        <a:pt x="10678" y="75771"/>
                        <a:pt x="7277" y="74628"/>
                      </a:cubicBezTo>
                      <a:lnTo>
                        <a:pt x="7277" y="61474"/>
                      </a:lnTo>
                      <a:cubicBezTo>
                        <a:pt x="11382" y="64303"/>
                        <a:pt x="18031" y="68542"/>
                        <a:pt x="25946" y="68542"/>
                      </a:cubicBezTo>
                      <a:cubicBezTo>
                        <a:pt x="34147" y="68542"/>
                        <a:pt x="37547" y="64303"/>
                        <a:pt x="37547" y="60055"/>
                      </a:cubicBezTo>
                      <a:cubicBezTo>
                        <a:pt x="37547" y="48168"/>
                        <a:pt x="7144" y="45768"/>
                        <a:pt x="7144" y="26527"/>
                      </a:cubicBezTo>
                      <a:cubicBezTo>
                        <a:pt x="7144" y="16335"/>
                        <a:pt x="13935" y="7144"/>
                        <a:pt x="30756" y="7144"/>
                      </a:cubicBezTo>
                      <a:cubicBezTo>
                        <a:pt x="37976" y="7144"/>
                        <a:pt x="44196" y="9115"/>
                        <a:pt x="46606" y="9820"/>
                      </a:cubicBezTo>
                      <a:lnTo>
                        <a:pt x="46606" y="22003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ja-JP"/>
                  </a:defPPr>
                </a:lstStyle>
                <a:p>
                  <a:endParaRPr lang="ja-JP" altLang="en-US"/>
                </a:p>
              </p:txBody>
            </p:sp>
            <p:sp>
              <p:nvSpPr>
                <p:cNvPr id="134" name="フリーフォーム: 図形 59">
                  <a:extLst>
                    <a:ext uri="{FF2B5EF4-FFF2-40B4-BE49-F238E27FC236}">
                      <a16:creationId xmlns:a16="http://schemas.microsoft.com/office/drawing/2014/main" id="{90534B6C-94AA-4B6F-8EE6-E6FDB2E08DBD}"/>
                    </a:ext>
                  </a:extLst>
                </p:cNvPr>
                <p:cNvSpPr/>
                <p:nvPr/>
              </p:nvSpPr>
              <p:spPr>
                <a:xfrm>
                  <a:off x="1799678" y="5863567"/>
                  <a:ext cx="57150" cy="104775"/>
                </a:xfrm>
                <a:custGeom>
                  <a:avLst/>
                  <a:gdLst>
                    <a:gd name="connsiteX0" fmla="*/ 49016 w 57150"/>
                    <a:gd name="connsiteY0" fmla="*/ 99498 h 104775"/>
                    <a:gd name="connsiteX1" fmla="*/ 39119 w 57150"/>
                    <a:gd name="connsiteY1" fmla="*/ 100489 h 104775"/>
                    <a:gd name="connsiteX2" fmla="*/ 17897 w 57150"/>
                    <a:gd name="connsiteY2" fmla="*/ 83372 h 104775"/>
                    <a:gd name="connsiteX3" fmla="*/ 17897 w 57150"/>
                    <a:gd name="connsiteY3" fmla="*/ 38967 h 104775"/>
                    <a:gd name="connsiteX4" fmla="*/ 7144 w 57150"/>
                    <a:gd name="connsiteY4" fmla="*/ 38967 h 104775"/>
                    <a:gd name="connsiteX5" fmla="*/ 7144 w 57150"/>
                    <a:gd name="connsiteY5" fmla="*/ 31623 h 104775"/>
                    <a:gd name="connsiteX6" fmla="*/ 17897 w 57150"/>
                    <a:gd name="connsiteY6" fmla="*/ 31623 h 104775"/>
                    <a:gd name="connsiteX7" fmla="*/ 17897 w 57150"/>
                    <a:gd name="connsiteY7" fmla="*/ 15773 h 104775"/>
                    <a:gd name="connsiteX8" fmla="*/ 32185 w 57150"/>
                    <a:gd name="connsiteY8" fmla="*/ 7144 h 104775"/>
                    <a:gd name="connsiteX9" fmla="*/ 32185 w 57150"/>
                    <a:gd name="connsiteY9" fmla="*/ 31623 h 104775"/>
                    <a:gd name="connsiteX10" fmla="*/ 50578 w 57150"/>
                    <a:gd name="connsiteY10" fmla="*/ 31623 h 104775"/>
                    <a:gd name="connsiteX11" fmla="*/ 50578 w 57150"/>
                    <a:gd name="connsiteY11" fmla="*/ 38967 h 104775"/>
                    <a:gd name="connsiteX12" fmla="*/ 32185 w 57150"/>
                    <a:gd name="connsiteY12" fmla="*/ 38967 h 104775"/>
                    <a:gd name="connsiteX13" fmla="*/ 32185 w 57150"/>
                    <a:gd name="connsiteY13" fmla="*/ 77714 h 104775"/>
                    <a:gd name="connsiteX14" fmla="*/ 42376 w 57150"/>
                    <a:gd name="connsiteY14" fmla="*/ 92430 h 104775"/>
                    <a:gd name="connsiteX15" fmla="*/ 49016 w 57150"/>
                    <a:gd name="connsiteY15" fmla="*/ 91297 h 104775"/>
                    <a:gd name="connsiteX16" fmla="*/ 49016 w 57150"/>
                    <a:gd name="connsiteY16" fmla="*/ 99498 h 1047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57150" h="104775">
                      <a:moveTo>
                        <a:pt x="49016" y="99498"/>
                      </a:moveTo>
                      <a:cubicBezTo>
                        <a:pt x="46187" y="100203"/>
                        <a:pt x="42376" y="100489"/>
                        <a:pt x="39119" y="100489"/>
                      </a:cubicBezTo>
                      <a:cubicBezTo>
                        <a:pt x="25679" y="100489"/>
                        <a:pt x="17897" y="96393"/>
                        <a:pt x="17897" y="83372"/>
                      </a:cubicBezTo>
                      <a:lnTo>
                        <a:pt x="17897" y="38967"/>
                      </a:lnTo>
                      <a:lnTo>
                        <a:pt x="7144" y="38967"/>
                      </a:lnTo>
                      <a:lnTo>
                        <a:pt x="7144" y="31623"/>
                      </a:lnTo>
                      <a:lnTo>
                        <a:pt x="17897" y="31623"/>
                      </a:lnTo>
                      <a:lnTo>
                        <a:pt x="17897" y="15773"/>
                      </a:lnTo>
                      <a:lnTo>
                        <a:pt x="32185" y="7144"/>
                      </a:lnTo>
                      <a:lnTo>
                        <a:pt x="32185" y="31623"/>
                      </a:lnTo>
                      <a:lnTo>
                        <a:pt x="50578" y="31623"/>
                      </a:lnTo>
                      <a:lnTo>
                        <a:pt x="50578" y="38967"/>
                      </a:lnTo>
                      <a:lnTo>
                        <a:pt x="32185" y="38967"/>
                      </a:lnTo>
                      <a:lnTo>
                        <a:pt x="32185" y="77714"/>
                      </a:lnTo>
                      <a:cubicBezTo>
                        <a:pt x="32185" y="87611"/>
                        <a:pt x="33176" y="92430"/>
                        <a:pt x="42376" y="92430"/>
                      </a:cubicBezTo>
                      <a:cubicBezTo>
                        <a:pt x="44634" y="92430"/>
                        <a:pt x="47044" y="92154"/>
                        <a:pt x="49016" y="91297"/>
                      </a:cubicBezTo>
                      <a:lnTo>
                        <a:pt x="49016" y="99498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ja-JP"/>
                  </a:defPPr>
                </a:lstStyle>
                <a:p>
                  <a:endParaRPr lang="ja-JP" altLang="en-US"/>
                </a:p>
              </p:txBody>
            </p:sp>
            <p:sp>
              <p:nvSpPr>
                <p:cNvPr id="135" name="フリーフォーム: 図形 60">
                  <a:extLst>
                    <a:ext uri="{FF2B5EF4-FFF2-40B4-BE49-F238E27FC236}">
                      <a16:creationId xmlns:a16="http://schemas.microsoft.com/office/drawing/2014/main" id="{A5190D53-C199-480E-BAE3-063045A2C5B4}"/>
                    </a:ext>
                  </a:extLst>
                </p:cNvPr>
                <p:cNvSpPr/>
                <p:nvPr/>
              </p:nvSpPr>
              <p:spPr>
                <a:xfrm>
                  <a:off x="1855837" y="5886475"/>
                  <a:ext cx="47625" cy="76200"/>
                </a:xfrm>
                <a:custGeom>
                  <a:avLst/>
                  <a:gdLst>
                    <a:gd name="connsiteX0" fmla="*/ 7144 w 47625"/>
                    <a:gd name="connsiteY0" fmla="*/ 8706 h 76200"/>
                    <a:gd name="connsiteX1" fmla="*/ 21431 w 47625"/>
                    <a:gd name="connsiteY1" fmla="*/ 8706 h 76200"/>
                    <a:gd name="connsiteX2" fmla="*/ 21431 w 47625"/>
                    <a:gd name="connsiteY2" fmla="*/ 25822 h 76200"/>
                    <a:gd name="connsiteX3" fmla="*/ 21717 w 47625"/>
                    <a:gd name="connsiteY3" fmla="*/ 25822 h 76200"/>
                    <a:gd name="connsiteX4" fmla="*/ 43491 w 47625"/>
                    <a:gd name="connsiteY4" fmla="*/ 7144 h 76200"/>
                    <a:gd name="connsiteX5" fmla="*/ 43491 w 47625"/>
                    <a:gd name="connsiteY5" fmla="*/ 21993 h 76200"/>
                    <a:gd name="connsiteX6" fmla="*/ 21431 w 47625"/>
                    <a:gd name="connsiteY6" fmla="*/ 45196 h 76200"/>
                    <a:gd name="connsiteX7" fmla="*/ 21431 w 47625"/>
                    <a:gd name="connsiteY7" fmla="*/ 76038 h 76200"/>
                    <a:gd name="connsiteX8" fmla="*/ 7144 w 47625"/>
                    <a:gd name="connsiteY8" fmla="*/ 76038 h 76200"/>
                    <a:gd name="connsiteX9" fmla="*/ 7144 w 47625"/>
                    <a:gd name="connsiteY9" fmla="*/ 8706 h 76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47625" h="76200">
                      <a:moveTo>
                        <a:pt x="7144" y="8706"/>
                      </a:moveTo>
                      <a:lnTo>
                        <a:pt x="21431" y="8706"/>
                      </a:lnTo>
                      <a:lnTo>
                        <a:pt x="21431" y="25822"/>
                      </a:lnTo>
                      <a:lnTo>
                        <a:pt x="21717" y="25822"/>
                      </a:lnTo>
                      <a:cubicBezTo>
                        <a:pt x="26241" y="16764"/>
                        <a:pt x="31185" y="8134"/>
                        <a:pt x="43491" y="7144"/>
                      </a:cubicBezTo>
                      <a:lnTo>
                        <a:pt x="43491" y="21993"/>
                      </a:lnTo>
                      <a:cubicBezTo>
                        <a:pt x="29775" y="22422"/>
                        <a:pt x="21431" y="27089"/>
                        <a:pt x="21431" y="45196"/>
                      </a:cubicBezTo>
                      <a:lnTo>
                        <a:pt x="21431" y="76038"/>
                      </a:lnTo>
                      <a:lnTo>
                        <a:pt x="7144" y="76038"/>
                      </a:lnTo>
                      <a:lnTo>
                        <a:pt x="7144" y="8706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ja-JP"/>
                  </a:defPPr>
                </a:lstStyle>
                <a:p>
                  <a:endParaRPr lang="ja-JP" altLang="en-US"/>
                </a:p>
              </p:txBody>
            </p:sp>
            <p:sp>
              <p:nvSpPr>
                <p:cNvPr id="136" name="フリーフォーム: 図形 61">
                  <a:extLst>
                    <a:ext uri="{FF2B5EF4-FFF2-40B4-BE49-F238E27FC236}">
                      <a16:creationId xmlns:a16="http://schemas.microsoft.com/office/drawing/2014/main" id="{83C5D7D2-277A-4D13-898E-68E37A502516}"/>
                    </a:ext>
                  </a:extLst>
                </p:cNvPr>
                <p:cNvSpPr/>
                <p:nvPr/>
              </p:nvSpPr>
              <p:spPr>
                <a:xfrm>
                  <a:off x="1905634" y="5888037"/>
                  <a:ext cx="66675" cy="76200"/>
                </a:xfrm>
                <a:custGeom>
                  <a:avLst/>
                  <a:gdLst>
                    <a:gd name="connsiteX0" fmla="*/ 47873 w 66675"/>
                    <a:gd name="connsiteY0" fmla="*/ 58493 h 76200"/>
                    <a:gd name="connsiteX1" fmla="*/ 47597 w 66675"/>
                    <a:gd name="connsiteY1" fmla="*/ 58493 h 76200"/>
                    <a:gd name="connsiteX2" fmla="*/ 24117 w 66675"/>
                    <a:gd name="connsiteY2" fmla="*/ 76019 h 76200"/>
                    <a:gd name="connsiteX3" fmla="*/ 7144 w 66675"/>
                    <a:gd name="connsiteY3" fmla="*/ 56369 h 76200"/>
                    <a:gd name="connsiteX4" fmla="*/ 7144 w 66675"/>
                    <a:gd name="connsiteY4" fmla="*/ 7144 h 76200"/>
                    <a:gd name="connsiteX5" fmla="*/ 21431 w 66675"/>
                    <a:gd name="connsiteY5" fmla="*/ 7144 h 76200"/>
                    <a:gd name="connsiteX6" fmla="*/ 21431 w 66675"/>
                    <a:gd name="connsiteY6" fmla="*/ 49282 h 76200"/>
                    <a:gd name="connsiteX7" fmla="*/ 29918 w 66675"/>
                    <a:gd name="connsiteY7" fmla="*/ 65408 h 76200"/>
                    <a:gd name="connsiteX8" fmla="*/ 48015 w 66675"/>
                    <a:gd name="connsiteY8" fmla="*/ 34995 h 76200"/>
                    <a:gd name="connsiteX9" fmla="*/ 48015 w 66675"/>
                    <a:gd name="connsiteY9" fmla="*/ 7144 h 76200"/>
                    <a:gd name="connsiteX10" fmla="*/ 62303 w 66675"/>
                    <a:gd name="connsiteY10" fmla="*/ 7144 h 76200"/>
                    <a:gd name="connsiteX11" fmla="*/ 62303 w 66675"/>
                    <a:gd name="connsiteY11" fmla="*/ 74466 h 76200"/>
                    <a:gd name="connsiteX12" fmla="*/ 47873 w 66675"/>
                    <a:gd name="connsiteY12" fmla="*/ 74466 h 76200"/>
                    <a:gd name="connsiteX13" fmla="*/ 47873 w 66675"/>
                    <a:gd name="connsiteY13" fmla="*/ 58493 h 76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66675" h="76200">
                      <a:moveTo>
                        <a:pt x="47873" y="58493"/>
                      </a:moveTo>
                      <a:lnTo>
                        <a:pt x="47597" y="58493"/>
                      </a:lnTo>
                      <a:cubicBezTo>
                        <a:pt x="45339" y="63446"/>
                        <a:pt x="38967" y="76019"/>
                        <a:pt x="24117" y="76019"/>
                      </a:cubicBezTo>
                      <a:cubicBezTo>
                        <a:pt x="12230" y="76019"/>
                        <a:pt x="7144" y="66122"/>
                        <a:pt x="7144" y="56369"/>
                      </a:cubicBezTo>
                      <a:lnTo>
                        <a:pt x="7144" y="7144"/>
                      </a:lnTo>
                      <a:lnTo>
                        <a:pt x="21431" y="7144"/>
                      </a:lnTo>
                      <a:lnTo>
                        <a:pt x="21431" y="49282"/>
                      </a:lnTo>
                      <a:cubicBezTo>
                        <a:pt x="21431" y="57788"/>
                        <a:pt x="22708" y="65408"/>
                        <a:pt x="29918" y="65408"/>
                      </a:cubicBezTo>
                      <a:cubicBezTo>
                        <a:pt x="44063" y="65408"/>
                        <a:pt x="48015" y="43348"/>
                        <a:pt x="48015" y="34995"/>
                      </a:cubicBezTo>
                      <a:lnTo>
                        <a:pt x="48015" y="7144"/>
                      </a:lnTo>
                      <a:lnTo>
                        <a:pt x="62303" y="7144"/>
                      </a:lnTo>
                      <a:lnTo>
                        <a:pt x="62303" y="74466"/>
                      </a:lnTo>
                      <a:lnTo>
                        <a:pt x="47873" y="74466"/>
                      </a:lnTo>
                      <a:lnTo>
                        <a:pt x="47873" y="58493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ja-JP"/>
                  </a:defPPr>
                </a:lstStyle>
                <a:p>
                  <a:endParaRPr lang="ja-JP" altLang="en-US"/>
                </a:p>
              </p:txBody>
            </p:sp>
            <p:sp>
              <p:nvSpPr>
                <p:cNvPr id="137" name="フリーフォーム: 図形 62">
                  <a:extLst>
                    <a:ext uri="{FF2B5EF4-FFF2-40B4-BE49-F238E27FC236}">
                      <a16:creationId xmlns:a16="http://schemas.microsoft.com/office/drawing/2014/main" id="{B41410D5-D3CA-4B80-A938-FD1486E35285}"/>
                    </a:ext>
                  </a:extLst>
                </p:cNvPr>
                <p:cNvSpPr/>
                <p:nvPr/>
              </p:nvSpPr>
              <p:spPr>
                <a:xfrm>
                  <a:off x="1976776" y="5886465"/>
                  <a:ext cx="66675" cy="76200"/>
                </a:xfrm>
                <a:custGeom>
                  <a:avLst/>
                  <a:gdLst>
                    <a:gd name="connsiteX0" fmla="*/ 58912 w 66675"/>
                    <a:gd name="connsiteY0" fmla="*/ 74200 h 76200"/>
                    <a:gd name="connsiteX1" fmla="*/ 40948 w 66675"/>
                    <a:gd name="connsiteY1" fmla="*/ 77581 h 76200"/>
                    <a:gd name="connsiteX2" fmla="*/ 7144 w 66675"/>
                    <a:gd name="connsiteY2" fmla="*/ 39681 h 76200"/>
                    <a:gd name="connsiteX3" fmla="*/ 35709 w 66675"/>
                    <a:gd name="connsiteY3" fmla="*/ 7144 h 76200"/>
                    <a:gd name="connsiteX4" fmla="*/ 59893 w 66675"/>
                    <a:gd name="connsiteY4" fmla="*/ 30623 h 76200"/>
                    <a:gd name="connsiteX5" fmla="*/ 44910 w 66675"/>
                    <a:gd name="connsiteY5" fmla="*/ 30623 h 76200"/>
                    <a:gd name="connsiteX6" fmla="*/ 35147 w 66675"/>
                    <a:gd name="connsiteY6" fmla="*/ 13078 h 76200"/>
                    <a:gd name="connsiteX7" fmla="*/ 22698 w 66675"/>
                    <a:gd name="connsiteY7" fmla="*/ 34862 h 76200"/>
                    <a:gd name="connsiteX8" fmla="*/ 46892 w 66675"/>
                    <a:gd name="connsiteY8" fmla="*/ 70075 h 76200"/>
                    <a:gd name="connsiteX9" fmla="*/ 58912 w 66675"/>
                    <a:gd name="connsiteY9" fmla="*/ 67542 h 76200"/>
                    <a:gd name="connsiteX10" fmla="*/ 58912 w 66675"/>
                    <a:gd name="connsiteY10" fmla="*/ 74200 h 76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66675" h="76200">
                      <a:moveTo>
                        <a:pt x="58912" y="74200"/>
                      </a:moveTo>
                      <a:cubicBezTo>
                        <a:pt x="53121" y="76324"/>
                        <a:pt x="47034" y="77581"/>
                        <a:pt x="40948" y="77581"/>
                      </a:cubicBezTo>
                      <a:cubicBezTo>
                        <a:pt x="19593" y="77581"/>
                        <a:pt x="7144" y="64703"/>
                        <a:pt x="7144" y="39681"/>
                      </a:cubicBezTo>
                      <a:cubicBezTo>
                        <a:pt x="7144" y="19593"/>
                        <a:pt x="16335" y="7144"/>
                        <a:pt x="35709" y="7144"/>
                      </a:cubicBezTo>
                      <a:cubicBezTo>
                        <a:pt x="53816" y="7144"/>
                        <a:pt x="59893" y="16764"/>
                        <a:pt x="59893" y="30623"/>
                      </a:cubicBezTo>
                      <a:lnTo>
                        <a:pt x="44910" y="30623"/>
                      </a:lnTo>
                      <a:cubicBezTo>
                        <a:pt x="44910" y="22565"/>
                        <a:pt x="44053" y="13078"/>
                        <a:pt x="35147" y="13078"/>
                      </a:cubicBezTo>
                      <a:cubicBezTo>
                        <a:pt x="26946" y="13078"/>
                        <a:pt x="22698" y="22698"/>
                        <a:pt x="22698" y="34862"/>
                      </a:cubicBezTo>
                      <a:cubicBezTo>
                        <a:pt x="22698" y="51273"/>
                        <a:pt x="29632" y="70075"/>
                        <a:pt x="46892" y="70075"/>
                      </a:cubicBezTo>
                      <a:cubicBezTo>
                        <a:pt x="50987" y="70075"/>
                        <a:pt x="54950" y="69085"/>
                        <a:pt x="58912" y="67542"/>
                      </a:cubicBezTo>
                      <a:lnTo>
                        <a:pt x="58912" y="74200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ja-JP"/>
                  </a:defPPr>
                </a:lstStyle>
                <a:p>
                  <a:endParaRPr lang="ja-JP" altLang="en-US"/>
                </a:p>
              </p:txBody>
            </p:sp>
            <p:sp>
              <p:nvSpPr>
                <p:cNvPr id="138" name="フリーフォーム: 図形 63">
                  <a:extLst>
                    <a:ext uri="{FF2B5EF4-FFF2-40B4-BE49-F238E27FC236}">
                      <a16:creationId xmlns:a16="http://schemas.microsoft.com/office/drawing/2014/main" id="{CFC0431D-2937-4FF8-B401-29EA859953E0}"/>
                    </a:ext>
                  </a:extLst>
                </p:cNvPr>
                <p:cNvSpPr/>
                <p:nvPr/>
              </p:nvSpPr>
              <p:spPr>
                <a:xfrm>
                  <a:off x="2035469" y="5863567"/>
                  <a:ext cx="57150" cy="104775"/>
                </a:xfrm>
                <a:custGeom>
                  <a:avLst/>
                  <a:gdLst>
                    <a:gd name="connsiteX0" fmla="*/ 49016 w 57150"/>
                    <a:gd name="connsiteY0" fmla="*/ 99498 h 104775"/>
                    <a:gd name="connsiteX1" fmla="*/ 39119 w 57150"/>
                    <a:gd name="connsiteY1" fmla="*/ 100489 h 104775"/>
                    <a:gd name="connsiteX2" fmla="*/ 17898 w 57150"/>
                    <a:gd name="connsiteY2" fmla="*/ 83372 h 104775"/>
                    <a:gd name="connsiteX3" fmla="*/ 17898 w 57150"/>
                    <a:gd name="connsiteY3" fmla="*/ 38967 h 104775"/>
                    <a:gd name="connsiteX4" fmla="*/ 7144 w 57150"/>
                    <a:gd name="connsiteY4" fmla="*/ 38967 h 104775"/>
                    <a:gd name="connsiteX5" fmla="*/ 7144 w 57150"/>
                    <a:gd name="connsiteY5" fmla="*/ 31623 h 104775"/>
                    <a:gd name="connsiteX6" fmla="*/ 17898 w 57150"/>
                    <a:gd name="connsiteY6" fmla="*/ 31623 h 104775"/>
                    <a:gd name="connsiteX7" fmla="*/ 17898 w 57150"/>
                    <a:gd name="connsiteY7" fmla="*/ 15773 h 104775"/>
                    <a:gd name="connsiteX8" fmla="*/ 32185 w 57150"/>
                    <a:gd name="connsiteY8" fmla="*/ 7144 h 104775"/>
                    <a:gd name="connsiteX9" fmla="*/ 32185 w 57150"/>
                    <a:gd name="connsiteY9" fmla="*/ 31623 h 104775"/>
                    <a:gd name="connsiteX10" fmla="*/ 50568 w 57150"/>
                    <a:gd name="connsiteY10" fmla="*/ 31623 h 104775"/>
                    <a:gd name="connsiteX11" fmla="*/ 50568 w 57150"/>
                    <a:gd name="connsiteY11" fmla="*/ 38967 h 104775"/>
                    <a:gd name="connsiteX12" fmla="*/ 32185 w 57150"/>
                    <a:gd name="connsiteY12" fmla="*/ 38967 h 104775"/>
                    <a:gd name="connsiteX13" fmla="*/ 32185 w 57150"/>
                    <a:gd name="connsiteY13" fmla="*/ 77714 h 104775"/>
                    <a:gd name="connsiteX14" fmla="*/ 42358 w 57150"/>
                    <a:gd name="connsiteY14" fmla="*/ 92430 h 104775"/>
                    <a:gd name="connsiteX15" fmla="*/ 49006 w 57150"/>
                    <a:gd name="connsiteY15" fmla="*/ 91297 h 104775"/>
                    <a:gd name="connsiteX16" fmla="*/ 49006 w 57150"/>
                    <a:gd name="connsiteY16" fmla="*/ 99498 h 1047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57150" h="104775">
                      <a:moveTo>
                        <a:pt x="49016" y="99498"/>
                      </a:moveTo>
                      <a:cubicBezTo>
                        <a:pt x="46187" y="100203"/>
                        <a:pt x="42367" y="100489"/>
                        <a:pt x="39119" y="100489"/>
                      </a:cubicBezTo>
                      <a:cubicBezTo>
                        <a:pt x="25680" y="100489"/>
                        <a:pt x="17898" y="96393"/>
                        <a:pt x="17898" y="83372"/>
                      </a:cubicBezTo>
                      <a:lnTo>
                        <a:pt x="17898" y="38967"/>
                      </a:lnTo>
                      <a:lnTo>
                        <a:pt x="7144" y="38967"/>
                      </a:lnTo>
                      <a:lnTo>
                        <a:pt x="7144" y="31623"/>
                      </a:lnTo>
                      <a:lnTo>
                        <a:pt x="17898" y="31623"/>
                      </a:lnTo>
                      <a:lnTo>
                        <a:pt x="17898" y="15773"/>
                      </a:lnTo>
                      <a:lnTo>
                        <a:pt x="32185" y="7144"/>
                      </a:lnTo>
                      <a:lnTo>
                        <a:pt x="32185" y="31623"/>
                      </a:lnTo>
                      <a:lnTo>
                        <a:pt x="50568" y="31623"/>
                      </a:lnTo>
                      <a:lnTo>
                        <a:pt x="50568" y="38967"/>
                      </a:lnTo>
                      <a:lnTo>
                        <a:pt x="32185" y="38967"/>
                      </a:lnTo>
                      <a:lnTo>
                        <a:pt x="32185" y="77714"/>
                      </a:lnTo>
                      <a:cubicBezTo>
                        <a:pt x="32185" y="87611"/>
                        <a:pt x="33176" y="92430"/>
                        <a:pt x="42358" y="92430"/>
                      </a:cubicBezTo>
                      <a:cubicBezTo>
                        <a:pt x="44625" y="92430"/>
                        <a:pt x="47025" y="92154"/>
                        <a:pt x="49006" y="91297"/>
                      </a:cubicBezTo>
                      <a:lnTo>
                        <a:pt x="49006" y="99498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ja-JP"/>
                  </a:defPPr>
                </a:lstStyle>
                <a:p>
                  <a:endParaRPr lang="ja-JP" altLang="en-US"/>
                </a:p>
              </p:txBody>
            </p:sp>
            <p:sp>
              <p:nvSpPr>
                <p:cNvPr id="139" name="フリーフォーム: 図形 64">
                  <a:extLst>
                    <a:ext uri="{FF2B5EF4-FFF2-40B4-BE49-F238E27FC236}">
                      <a16:creationId xmlns:a16="http://schemas.microsoft.com/office/drawing/2014/main" id="{854844E9-EE71-44DF-866E-CBBF73CB9195}"/>
                    </a:ext>
                  </a:extLst>
                </p:cNvPr>
                <p:cNvSpPr/>
                <p:nvPr/>
              </p:nvSpPr>
              <p:spPr>
                <a:xfrm>
                  <a:off x="2091629" y="5888037"/>
                  <a:ext cx="66675" cy="76200"/>
                </a:xfrm>
                <a:custGeom>
                  <a:avLst/>
                  <a:gdLst>
                    <a:gd name="connsiteX0" fmla="*/ 47873 w 66675"/>
                    <a:gd name="connsiteY0" fmla="*/ 58493 h 76200"/>
                    <a:gd name="connsiteX1" fmla="*/ 47596 w 66675"/>
                    <a:gd name="connsiteY1" fmla="*/ 58493 h 76200"/>
                    <a:gd name="connsiteX2" fmla="*/ 24117 w 66675"/>
                    <a:gd name="connsiteY2" fmla="*/ 76019 h 76200"/>
                    <a:gd name="connsiteX3" fmla="*/ 7144 w 66675"/>
                    <a:gd name="connsiteY3" fmla="*/ 56369 h 76200"/>
                    <a:gd name="connsiteX4" fmla="*/ 7144 w 66675"/>
                    <a:gd name="connsiteY4" fmla="*/ 7144 h 76200"/>
                    <a:gd name="connsiteX5" fmla="*/ 21431 w 66675"/>
                    <a:gd name="connsiteY5" fmla="*/ 7144 h 76200"/>
                    <a:gd name="connsiteX6" fmla="*/ 21431 w 66675"/>
                    <a:gd name="connsiteY6" fmla="*/ 49282 h 76200"/>
                    <a:gd name="connsiteX7" fmla="*/ 29918 w 66675"/>
                    <a:gd name="connsiteY7" fmla="*/ 65408 h 76200"/>
                    <a:gd name="connsiteX8" fmla="*/ 48025 w 66675"/>
                    <a:gd name="connsiteY8" fmla="*/ 34995 h 76200"/>
                    <a:gd name="connsiteX9" fmla="*/ 48025 w 66675"/>
                    <a:gd name="connsiteY9" fmla="*/ 7144 h 76200"/>
                    <a:gd name="connsiteX10" fmla="*/ 62303 w 66675"/>
                    <a:gd name="connsiteY10" fmla="*/ 7144 h 76200"/>
                    <a:gd name="connsiteX11" fmla="*/ 62303 w 66675"/>
                    <a:gd name="connsiteY11" fmla="*/ 74466 h 76200"/>
                    <a:gd name="connsiteX12" fmla="*/ 47873 w 66675"/>
                    <a:gd name="connsiteY12" fmla="*/ 74466 h 76200"/>
                    <a:gd name="connsiteX13" fmla="*/ 47873 w 66675"/>
                    <a:gd name="connsiteY13" fmla="*/ 58493 h 76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66675" h="76200">
                      <a:moveTo>
                        <a:pt x="47873" y="58493"/>
                      </a:moveTo>
                      <a:lnTo>
                        <a:pt x="47596" y="58493"/>
                      </a:lnTo>
                      <a:cubicBezTo>
                        <a:pt x="45339" y="63446"/>
                        <a:pt x="38967" y="76019"/>
                        <a:pt x="24117" y="76019"/>
                      </a:cubicBezTo>
                      <a:cubicBezTo>
                        <a:pt x="12230" y="76019"/>
                        <a:pt x="7144" y="66122"/>
                        <a:pt x="7144" y="56369"/>
                      </a:cubicBezTo>
                      <a:lnTo>
                        <a:pt x="7144" y="7144"/>
                      </a:lnTo>
                      <a:lnTo>
                        <a:pt x="21431" y="7144"/>
                      </a:lnTo>
                      <a:lnTo>
                        <a:pt x="21431" y="49282"/>
                      </a:lnTo>
                      <a:cubicBezTo>
                        <a:pt x="21431" y="57788"/>
                        <a:pt x="22708" y="65408"/>
                        <a:pt x="29918" y="65408"/>
                      </a:cubicBezTo>
                      <a:cubicBezTo>
                        <a:pt x="44062" y="65408"/>
                        <a:pt x="48025" y="43348"/>
                        <a:pt x="48025" y="34995"/>
                      </a:cubicBezTo>
                      <a:lnTo>
                        <a:pt x="48025" y="7144"/>
                      </a:lnTo>
                      <a:lnTo>
                        <a:pt x="62303" y="7144"/>
                      </a:lnTo>
                      <a:lnTo>
                        <a:pt x="62303" y="74466"/>
                      </a:lnTo>
                      <a:lnTo>
                        <a:pt x="47873" y="74466"/>
                      </a:lnTo>
                      <a:lnTo>
                        <a:pt x="47873" y="58493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ja-JP"/>
                  </a:defPPr>
                </a:lstStyle>
                <a:p>
                  <a:endParaRPr lang="ja-JP" altLang="en-US"/>
                </a:p>
              </p:txBody>
            </p:sp>
            <p:sp>
              <p:nvSpPr>
                <p:cNvPr id="140" name="フリーフォーム: 図形 65">
                  <a:extLst>
                    <a:ext uri="{FF2B5EF4-FFF2-40B4-BE49-F238E27FC236}">
                      <a16:creationId xmlns:a16="http://schemas.microsoft.com/office/drawing/2014/main" id="{350FFC09-DE5A-440B-A719-E0E3468ED97B}"/>
                    </a:ext>
                  </a:extLst>
                </p:cNvPr>
                <p:cNvSpPr/>
                <p:nvPr/>
              </p:nvSpPr>
              <p:spPr>
                <a:xfrm>
                  <a:off x="2167724" y="5886475"/>
                  <a:ext cx="47625" cy="76200"/>
                </a:xfrm>
                <a:custGeom>
                  <a:avLst/>
                  <a:gdLst>
                    <a:gd name="connsiteX0" fmla="*/ 7144 w 47625"/>
                    <a:gd name="connsiteY0" fmla="*/ 8706 h 76200"/>
                    <a:gd name="connsiteX1" fmla="*/ 21431 w 47625"/>
                    <a:gd name="connsiteY1" fmla="*/ 8706 h 76200"/>
                    <a:gd name="connsiteX2" fmla="*/ 21431 w 47625"/>
                    <a:gd name="connsiteY2" fmla="*/ 25822 h 76200"/>
                    <a:gd name="connsiteX3" fmla="*/ 21707 w 47625"/>
                    <a:gd name="connsiteY3" fmla="*/ 25822 h 76200"/>
                    <a:gd name="connsiteX4" fmla="*/ 43491 w 47625"/>
                    <a:gd name="connsiteY4" fmla="*/ 7144 h 76200"/>
                    <a:gd name="connsiteX5" fmla="*/ 43491 w 47625"/>
                    <a:gd name="connsiteY5" fmla="*/ 21993 h 76200"/>
                    <a:gd name="connsiteX6" fmla="*/ 21431 w 47625"/>
                    <a:gd name="connsiteY6" fmla="*/ 45196 h 76200"/>
                    <a:gd name="connsiteX7" fmla="*/ 21431 w 47625"/>
                    <a:gd name="connsiteY7" fmla="*/ 76038 h 76200"/>
                    <a:gd name="connsiteX8" fmla="*/ 7144 w 47625"/>
                    <a:gd name="connsiteY8" fmla="*/ 76038 h 76200"/>
                    <a:gd name="connsiteX9" fmla="*/ 7144 w 47625"/>
                    <a:gd name="connsiteY9" fmla="*/ 8706 h 76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47625" h="76200">
                      <a:moveTo>
                        <a:pt x="7144" y="8706"/>
                      </a:moveTo>
                      <a:lnTo>
                        <a:pt x="21431" y="8706"/>
                      </a:lnTo>
                      <a:lnTo>
                        <a:pt x="21431" y="25822"/>
                      </a:lnTo>
                      <a:lnTo>
                        <a:pt x="21707" y="25822"/>
                      </a:lnTo>
                      <a:cubicBezTo>
                        <a:pt x="26241" y="16764"/>
                        <a:pt x="31185" y="8134"/>
                        <a:pt x="43491" y="7144"/>
                      </a:cubicBezTo>
                      <a:lnTo>
                        <a:pt x="43491" y="21993"/>
                      </a:lnTo>
                      <a:cubicBezTo>
                        <a:pt x="29775" y="22422"/>
                        <a:pt x="21431" y="27089"/>
                        <a:pt x="21431" y="45196"/>
                      </a:cubicBezTo>
                      <a:lnTo>
                        <a:pt x="21431" y="76038"/>
                      </a:lnTo>
                      <a:lnTo>
                        <a:pt x="7144" y="76038"/>
                      </a:lnTo>
                      <a:lnTo>
                        <a:pt x="7144" y="8706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ja-JP"/>
                  </a:defPPr>
                </a:lstStyle>
                <a:p>
                  <a:endParaRPr lang="ja-JP" altLang="en-US"/>
                </a:p>
              </p:txBody>
            </p:sp>
            <p:sp>
              <p:nvSpPr>
                <p:cNvPr id="141" name="フリーフォーム: 図形 66">
                  <a:extLst>
                    <a:ext uri="{FF2B5EF4-FFF2-40B4-BE49-F238E27FC236}">
                      <a16:creationId xmlns:a16="http://schemas.microsoft.com/office/drawing/2014/main" id="{F946BD97-810F-48A2-BB49-01C86F4D0E95}"/>
                    </a:ext>
                  </a:extLst>
                </p:cNvPr>
                <p:cNvSpPr/>
                <p:nvPr/>
              </p:nvSpPr>
              <p:spPr>
                <a:xfrm>
                  <a:off x="2212568" y="5886465"/>
                  <a:ext cx="66675" cy="76200"/>
                </a:xfrm>
                <a:custGeom>
                  <a:avLst/>
                  <a:gdLst>
                    <a:gd name="connsiteX0" fmla="*/ 60465 w 66675"/>
                    <a:gd name="connsiteY0" fmla="*/ 73771 h 76200"/>
                    <a:gd name="connsiteX1" fmla="*/ 40805 w 66675"/>
                    <a:gd name="connsiteY1" fmla="*/ 77581 h 76200"/>
                    <a:gd name="connsiteX2" fmla="*/ 7144 w 66675"/>
                    <a:gd name="connsiteY2" fmla="*/ 39405 h 76200"/>
                    <a:gd name="connsiteX3" fmla="*/ 35861 w 66675"/>
                    <a:gd name="connsiteY3" fmla="*/ 7144 h 76200"/>
                    <a:gd name="connsiteX4" fmla="*/ 61751 w 66675"/>
                    <a:gd name="connsiteY4" fmla="*/ 34728 h 76200"/>
                    <a:gd name="connsiteX5" fmla="*/ 21441 w 66675"/>
                    <a:gd name="connsiteY5" fmla="*/ 34728 h 76200"/>
                    <a:gd name="connsiteX6" fmla="*/ 47606 w 66675"/>
                    <a:gd name="connsiteY6" fmla="*/ 70075 h 76200"/>
                    <a:gd name="connsiteX7" fmla="*/ 60484 w 66675"/>
                    <a:gd name="connsiteY7" fmla="*/ 67246 h 76200"/>
                    <a:gd name="connsiteX8" fmla="*/ 60484 w 66675"/>
                    <a:gd name="connsiteY8" fmla="*/ 73771 h 76200"/>
                    <a:gd name="connsiteX9" fmla="*/ 47730 w 66675"/>
                    <a:gd name="connsiteY9" fmla="*/ 28232 h 76200"/>
                    <a:gd name="connsiteX10" fmla="*/ 35281 w 66675"/>
                    <a:gd name="connsiteY10" fmla="*/ 13087 h 76200"/>
                    <a:gd name="connsiteX11" fmla="*/ 21850 w 66675"/>
                    <a:gd name="connsiteY11" fmla="*/ 28232 h 76200"/>
                    <a:gd name="connsiteX12" fmla="*/ 47730 w 66675"/>
                    <a:gd name="connsiteY12" fmla="*/ 28232 h 76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66675" h="76200">
                      <a:moveTo>
                        <a:pt x="60465" y="73771"/>
                      </a:moveTo>
                      <a:cubicBezTo>
                        <a:pt x="54521" y="76172"/>
                        <a:pt x="49292" y="77581"/>
                        <a:pt x="40805" y="77581"/>
                      </a:cubicBezTo>
                      <a:cubicBezTo>
                        <a:pt x="22136" y="77581"/>
                        <a:pt x="7144" y="66551"/>
                        <a:pt x="7144" y="39405"/>
                      </a:cubicBezTo>
                      <a:cubicBezTo>
                        <a:pt x="7144" y="20726"/>
                        <a:pt x="14640" y="7144"/>
                        <a:pt x="35861" y="7144"/>
                      </a:cubicBezTo>
                      <a:cubicBezTo>
                        <a:pt x="57645" y="7144"/>
                        <a:pt x="61751" y="21707"/>
                        <a:pt x="61751" y="34728"/>
                      </a:cubicBezTo>
                      <a:lnTo>
                        <a:pt x="21441" y="34728"/>
                      </a:lnTo>
                      <a:cubicBezTo>
                        <a:pt x="21441" y="48015"/>
                        <a:pt x="27384" y="70075"/>
                        <a:pt x="47606" y="70075"/>
                      </a:cubicBezTo>
                      <a:cubicBezTo>
                        <a:pt x="51997" y="70075"/>
                        <a:pt x="56236" y="69237"/>
                        <a:pt x="60484" y="67246"/>
                      </a:cubicBezTo>
                      <a:lnTo>
                        <a:pt x="60484" y="73771"/>
                      </a:lnTo>
                      <a:close/>
                      <a:moveTo>
                        <a:pt x="47730" y="28232"/>
                      </a:moveTo>
                      <a:cubicBezTo>
                        <a:pt x="47730" y="23003"/>
                        <a:pt x="45901" y="13087"/>
                        <a:pt x="35281" y="13087"/>
                      </a:cubicBezTo>
                      <a:cubicBezTo>
                        <a:pt x="24251" y="13087"/>
                        <a:pt x="22127" y="24412"/>
                        <a:pt x="21850" y="28232"/>
                      </a:cubicBezTo>
                      <a:lnTo>
                        <a:pt x="47730" y="28232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ja-JP"/>
                  </a:defPPr>
                </a:lstStyle>
                <a:p>
                  <a:endParaRPr lang="ja-JP" altLang="en-US"/>
                </a:p>
              </p:txBody>
            </p:sp>
            <p:sp>
              <p:nvSpPr>
                <p:cNvPr id="142" name="フリーフォーム: 図形 67">
                  <a:extLst>
                    <a:ext uri="{FF2B5EF4-FFF2-40B4-BE49-F238E27FC236}">
                      <a16:creationId xmlns:a16="http://schemas.microsoft.com/office/drawing/2014/main" id="{92EDC592-05AB-4CC5-A560-BA875F02ACFA}"/>
                    </a:ext>
                  </a:extLst>
                </p:cNvPr>
                <p:cNvSpPr/>
                <p:nvPr/>
              </p:nvSpPr>
              <p:spPr>
                <a:xfrm>
                  <a:off x="2280605" y="5938252"/>
                  <a:ext cx="28575" cy="38100"/>
                </a:xfrm>
                <a:custGeom>
                  <a:avLst/>
                  <a:gdLst>
                    <a:gd name="connsiteX0" fmla="*/ 8411 w 28575"/>
                    <a:gd name="connsiteY0" fmla="*/ 7144 h 38100"/>
                    <a:gd name="connsiteX1" fmla="*/ 24822 w 28575"/>
                    <a:gd name="connsiteY1" fmla="*/ 7144 h 38100"/>
                    <a:gd name="connsiteX2" fmla="*/ 18459 w 28575"/>
                    <a:gd name="connsiteY2" fmla="*/ 39253 h 38100"/>
                    <a:gd name="connsiteX3" fmla="*/ 7144 w 28575"/>
                    <a:gd name="connsiteY3" fmla="*/ 39253 h 38100"/>
                    <a:gd name="connsiteX4" fmla="*/ 8411 w 28575"/>
                    <a:gd name="connsiteY4" fmla="*/ 7144 h 381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8575" h="38100">
                      <a:moveTo>
                        <a:pt x="8411" y="7144"/>
                      </a:moveTo>
                      <a:lnTo>
                        <a:pt x="24822" y="7144"/>
                      </a:lnTo>
                      <a:lnTo>
                        <a:pt x="18459" y="39253"/>
                      </a:lnTo>
                      <a:lnTo>
                        <a:pt x="7144" y="39253"/>
                      </a:lnTo>
                      <a:lnTo>
                        <a:pt x="8411" y="7144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ja-JP"/>
                  </a:defPPr>
                </a:lstStyle>
                <a:p>
                  <a:endParaRPr lang="ja-JP" altLang="en-US"/>
                </a:p>
              </p:txBody>
            </p:sp>
            <p:sp>
              <p:nvSpPr>
                <p:cNvPr id="143" name="フリーフォーム: 図形 68">
                  <a:extLst>
                    <a:ext uri="{FF2B5EF4-FFF2-40B4-BE49-F238E27FC236}">
                      <a16:creationId xmlns:a16="http://schemas.microsoft.com/office/drawing/2014/main" id="{BDF6B956-73F8-450C-BB61-047A525E6F9D}"/>
                    </a:ext>
                  </a:extLst>
                </p:cNvPr>
                <p:cNvSpPr/>
                <p:nvPr/>
              </p:nvSpPr>
              <p:spPr>
                <a:xfrm>
                  <a:off x="2343260" y="5857766"/>
                  <a:ext cx="76200" cy="104775"/>
                </a:xfrm>
                <a:custGeom>
                  <a:avLst/>
                  <a:gdLst>
                    <a:gd name="connsiteX0" fmla="*/ 30756 w 76200"/>
                    <a:gd name="connsiteY0" fmla="*/ 16469 h 104775"/>
                    <a:gd name="connsiteX1" fmla="*/ 7144 w 76200"/>
                    <a:gd name="connsiteY1" fmla="*/ 16469 h 104775"/>
                    <a:gd name="connsiteX2" fmla="*/ 7144 w 76200"/>
                    <a:gd name="connsiteY2" fmla="*/ 7144 h 104775"/>
                    <a:gd name="connsiteX3" fmla="*/ 69942 w 76200"/>
                    <a:gd name="connsiteY3" fmla="*/ 7144 h 104775"/>
                    <a:gd name="connsiteX4" fmla="*/ 69942 w 76200"/>
                    <a:gd name="connsiteY4" fmla="*/ 16469 h 104775"/>
                    <a:gd name="connsiteX5" fmla="*/ 46329 w 76200"/>
                    <a:gd name="connsiteY5" fmla="*/ 16469 h 104775"/>
                    <a:gd name="connsiteX6" fmla="*/ 46329 w 76200"/>
                    <a:gd name="connsiteY6" fmla="*/ 104747 h 104775"/>
                    <a:gd name="connsiteX7" fmla="*/ 30766 w 76200"/>
                    <a:gd name="connsiteY7" fmla="*/ 104747 h 104775"/>
                    <a:gd name="connsiteX8" fmla="*/ 30766 w 76200"/>
                    <a:gd name="connsiteY8" fmla="*/ 16469 h 1047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76200" h="104775">
                      <a:moveTo>
                        <a:pt x="30756" y="16469"/>
                      </a:moveTo>
                      <a:lnTo>
                        <a:pt x="7144" y="16469"/>
                      </a:lnTo>
                      <a:lnTo>
                        <a:pt x="7144" y="7144"/>
                      </a:lnTo>
                      <a:lnTo>
                        <a:pt x="69942" y="7144"/>
                      </a:lnTo>
                      <a:lnTo>
                        <a:pt x="69942" y="16469"/>
                      </a:lnTo>
                      <a:lnTo>
                        <a:pt x="46329" y="16469"/>
                      </a:lnTo>
                      <a:lnTo>
                        <a:pt x="46329" y="104747"/>
                      </a:lnTo>
                      <a:lnTo>
                        <a:pt x="30766" y="104747"/>
                      </a:lnTo>
                      <a:lnTo>
                        <a:pt x="30766" y="16469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ja-JP"/>
                  </a:defPPr>
                </a:lstStyle>
                <a:p>
                  <a:endParaRPr lang="ja-JP" altLang="en-US"/>
                </a:p>
              </p:txBody>
            </p:sp>
            <p:sp>
              <p:nvSpPr>
                <p:cNvPr id="144" name="フリーフォーム: 図形 69">
                  <a:extLst>
                    <a:ext uri="{FF2B5EF4-FFF2-40B4-BE49-F238E27FC236}">
                      <a16:creationId xmlns:a16="http://schemas.microsoft.com/office/drawing/2014/main" id="{993B96EA-05E1-4922-B9F7-A01387ACC0BF}"/>
                    </a:ext>
                  </a:extLst>
                </p:cNvPr>
                <p:cNvSpPr/>
                <p:nvPr/>
              </p:nvSpPr>
              <p:spPr>
                <a:xfrm>
                  <a:off x="2416669" y="5886475"/>
                  <a:ext cx="47625" cy="76200"/>
                </a:xfrm>
                <a:custGeom>
                  <a:avLst/>
                  <a:gdLst>
                    <a:gd name="connsiteX0" fmla="*/ 7144 w 47625"/>
                    <a:gd name="connsiteY0" fmla="*/ 8706 h 76200"/>
                    <a:gd name="connsiteX1" fmla="*/ 21431 w 47625"/>
                    <a:gd name="connsiteY1" fmla="*/ 8706 h 76200"/>
                    <a:gd name="connsiteX2" fmla="*/ 21431 w 47625"/>
                    <a:gd name="connsiteY2" fmla="*/ 25822 h 76200"/>
                    <a:gd name="connsiteX3" fmla="*/ 21707 w 47625"/>
                    <a:gd name="connsiteY3" fmla="*/ 25822 h 76200"/>
                    <a:gd name="connsiteX4" fmla="*/ 43491 w 47625"/>
                    <a:gd name="connsiteY4" fmla="*/ 7144 h 76200"/>
                    <a:gd name="connsiteX5" fmla="*/ 43491 w 47625"/>
                    <a:gd name="connsiteY5" fmla="*/ 21993 h 76200"/>
                    <a:gd name="connsiteX6" fmla="*/ 21431 w 47625"/>
                    <a:gd name="connsiteY6" fmla="*/ 45196 h 76200"/>
                    <a:gd name="connsiteX7" fmla="*/ 21431 w 47625"/>
                    <a:gd name="connsiteY7" fmla="*/ 76038 h 76200"/>
                    <a:gd name="connsiteX8" fmla="*/ 7144 w 47625"/>
                    <a:gd name="connsiteY8" fmla="*/ 76038 h 76200"/>
                    <a:gd name="connsiteX9" fmla="*/ 7144 w 47625"/>
                    <a:gd name="connsiteY9" fmla="*/ 8706 h 76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47625" h="76200">
                      <a:moveTo>
                        <a:pt x="7144" y="8706"/>
                      </a:moveTo>
                      <a:lnTo>
                        <a:pt x="21431" y="8706"/>
                      </a:lnTo>
                      <a:lnTo>
                        <a:pt x="21431" y="25822"/>
                      </a:lnTo>
                      <a:lnTo>
                        <a:pt x="21707" y="25822"/>
                      </a:lnTo>
                      <a:cubicBezTo>
                        <a:pt x="26241" y="16764"/>
                        <a:pt x="31185" y="8134"/>
                        <a:pt x="43491" y="7144"/>
                      </a:cubicBezTo>
                      <a:lnTo>
                        <a:pt x="43491" y="21993"/>
                      </a:lnTo>
                      <a:cubicBezTo>
                        <a:pt x="29775" y="22422"/>
                        <a:pt x="21431" y="27089"/>
                        <a:pt x="21431" y="45196"/>
                      </a:cubicBezTo>
                      <a:lnTo>
                        <a:pt x="21431" y="76038"/>
                      </a:lnTo>
                      <a:lnTo>
                        <a:pt x="7144" y="76038"/>
                      </a:lnTo>
                      <a:lnTo>
                        <a:pt x="7144" y="8706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ja-JP"/>
                  </a:defPPr>
                </a:lstStyle>
                <a:p>
                  <a:endParaRPr lang="ja-JP" altLang="en-US"/>
                </a:p>
              </p:txBody>
            </p:sp>
            <p:sp>
              <p:nvSpPr>
                <p:cNvPr id="145" name="フリーフォーム: 図形 70">
                  <a:extLst>
                    <a:ext uri="{FF2B5EF4-FFF2-40B4-BE49-F238E27FC236}">
                      <a16:creationId xmlns:a16="http://schemas.microsoft.com/office/drawing/2014/main" id="{56B140CF-5D3A-4452-A362-6C2FDB57483A}"/>
                    </a:ext>
                  </a:extLst>
                </p:cNvPr>
                <p:cNvSpPr/>
                <p:nvPr/>
              </p:nvSpPr>
              <p:spPr>
                <a:xfrm>
                  <a:off x="2462075" y="5886475"/>
                  <a:ext cx="57150" cy="76200"/>
                </a:xfrm>
                <a:custGeom>
                  <a:avLst/>
                  <a:gdLst>
                    <a:gd name="connsiteX0" fmla="*/ 44777 w 57150"/>
                    <a:gd name="connsiteY0" fmla="*/ 66694 h 76200"/>
                    <a:gd name="connsiteX1" fmla="*/ 44482 w 57150"/>
                    <a:gd name="connsiteY1" fmla="*/ 66694 h 76200"/>
                    <a:gd name="connsiteX2" fmla="*/ 25537 w 57150"/>
                    <a:gd name="connsiteY2" fmla="*/ 77581 h 76200"/>
                    <a:gd name="connsiteX3" fmla="*/ 7144 w 57150"/>
                    <a:gd name="connsiteY3" fmla="*/ 60760 h 76200"/>
                    <a:gd name="connsiteX4" fmla="*/ 44777 w 57150"/>
                    <a:gd name="connsiteY4" fmla="*/ 38548 h 76200"/>
                    <a:gd name="connsiteX5" fmla="*/ 44777 w 57150"/>
                    <a:gd name="connsiteY5" fmla="*/ 32613 h 76200"/>
                    <a:gd name="connsiteX6" fmla="*/ 35290 w 57150"/>
                    <a:gd name="connsiteY6" fmla="*/ 13078 h 76200"/>
                    <a:gd name="connsiteX7" fmla="*/ 24394 w 57150"/>
                    <a:gd name="connsiteY7" fmla="*/ 27794 h 76200"/>
                    <a:gd name="connsiteX8" fmla="*/ 9401 w 57150"/>
                    <a:gd name="connsiteY8" fmla="*/ 27794 h 76200"/>
                    <a:gd name="connsiteX9" fmla="*/ 35290 w 57150"/>
                    <a:gd name="connsiteY9" fmla="*/ 7144 h 76200"/>
                    <a:gd name="connsiteX10" fmla="*/ 59064 w 57150"/>
                    <a:gd name="connsiteY10" fmla="*/ 32613 h 76200"/>
                    <a:gd name="connsiteX11" fmla="*/ 59064 w 57150"/>
                    <a:gd name="connsiteY11" fmla="*/ 76038 h 76200"/>
                    <a:gd name="connsiteX12" fmla="*/ 44777 w 57150"/>
                    <a:gd name="connsiteY12" fmla="*/ 76038 h 76200"/>
                    <a:gd name="connsiteX13" fmla="*/ 44777 w 57150"/>
                    <a:gd name="connsiteY13" fmla="*/ 66694 h 76200"/>
                    <a:gd name="connsiteX14" fmla="*/ 44777 w 57150"/>
                    <a:gd name="connsiteY14" fmla="*/ 44482 h 76200"/>
                    <a:gd name="connsiteX15" fmla="*/ 22708 w 57150"/>
                    <a:gd name="connsiteY15" fmla="*/ 58636 h 76200"/>
                    <a:gd name="connsiteX16" fmla="*/ 30899 w 57150"/>
                    <a:gd name="connsiteY16" fmla="*/ 68666 h 76200"/>
                    <a:gd name="connsiteX17" fmla="*/ 44777 w 57150"/>
                    <a:gd name="connsiteY17" fmla="*/ 52406 h 76200"/>
                    <a:gd name="connsiteX18" fmla="*/ 44777 w 57150"/>
                    <a:gd name="connsiteY18" fmla="*/ 44482 h 76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</a:cxnLst>
                  <a:rect l="l" t="t" r="r" b="b"/>
                  <a:pathLst>
                    <a:path w="57150" h="76200">
                      <a:moveTo>
                        <a:pt x="44777" y="66694"/>
                      </a:moveTo>
                      <a:lnTo>
                        <a:pt x="44482" y="66694"/>
                      </a:lnTo>
                      <a:cubicBezTo>
                        <a:pt x="42224" y="70656"/>
                        <a:pt x="36281" y="77581"/>
                        <a:pt x="25537" y="77581"/>
                      </a:cubicBezTo>
                      <a:cubicBezTo>
                        <a:pt x="14926" y="77581"/>
                        <a:pt x="7144" y="70085"/>
                        <a:pt x="7144" y="60760"/>
                      </a:cubicBezTo>
                      <a:cubicBezTo>
                        <a:pt x="7144" y="39957"/>
                        <a:pt x="35861" y="38976"/>
                        <a:pt x="44777" y="38548"/>
                      </a:cubicBezTo>
                      <a:lnTo>
                        <a:pt x="44777" y="32613"/>
                      </a:lnTo>
                      <a:cubicBezTo>
                        <a:pt x="44777" y="25251"/>
                        <a:pt x="44777" y="13078"/>
                        <a:pt x="35290" y="13078"/>
                      </a:cubicBezTo>
                      <a:cubicBezTo>
                        <a:pt x="26518" y="13078"/>
                        <a:pt x="24965" y="19869"/>
                        <a:pt x="24394" y="27794"/>
                      </a:cubicBezTo>
                      <a:lnTo>
                        <a:pt x="9401" y="27794"/>
                      </a:lnTo>
                      <a:cubicBezTo>
                        <a:pt x="10106" y="17745"/>
                        <a:pt x="14068" y="7144"/>
                        <a:pt x="35290" y="7144"/>
                      </a:cubicBezTo>
                      <a:cubicBezTo>
                        <a:pt x="57217" y="7144"/>
                        <a:pt x="59064" y="19440"/>
                        <a:pt x="59064" y="32613"/>
                      </a:cubicBezTo>
                      <a:lnTo>
                        <a:pt x="59064" y="76038"/>
                      </a:lnTo>
                      <a:lnTo>
                        <a:pt x="44777" y="76038"/>
                      </a:lnTo>
                      <a:lnTo>
                        <a:pt x="44777" y="66694"/>
                      </a:lnTo>
                      <a:close/>
                      <a:moveTo>
                        <a:pt x="44777" y="44482"/>
                      </a:moveTo>
                      <a:cubicBezTo>
                        <a:pt x="38824" y="44910"/>
                        <a:pt x="22708" y="46177"/>
                        <a:pt x="22708" y="58636"/>
                      </a:cubicBezTo>
                      <a:cubicBezTo>
                        <a:pt x="22708" y="64703"/>
                        <a:pt x="26241" y="68666"/>
                        <a:pt x="30899" y="68666"/>
                      </a:cubicBezTo>
                      <a:cubicBezTo>
                        <a:pt x="35861" y="68666"/>
                        <a:pt x="44777" y="63865"/>
                        <a:pt x="44777" y="52406"/>
                      </a:cubicBezTo>
                      <a:lnTo>
                        <a:pt x="44777" y="44482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ja-JP"/>
                  </a:defPPr>
                </a:lstStyle>
                <a:p>
                  <a:endParaRPr lang="ja-JP" altLang="en-US"/>
                </a:p>
              </p:txBody>
            </p:sp>
            <p:sp>
              <p:nvSpPr>
                <p:cNvPr id="146" name="フリーフォーム: 図形 71">
                  <a:extLst>
                    <a:ext uri="{FF2B5EF4-FFF2-40B4-BE49-F238E27FC236}">
                      <a16:creationId xmlns:a16="http://schemas.microsoft.com/office/drawing/2014/main" id="{072E516E-D9E6-4E9E-A4CA-CECCF90B60C1}"/>
                    </a:ext>
                  </a:extLst>
                </p:cNvPr>
                <p:cNvSpPr/>
                <p:nvPr/>
              </p:nvSpPr>
              <p:spPr>
                <a:xfrm>
                  <a:off x="2534627" y="5886475"/>
                  <a:ext cx="66675" cy="76200"/>
                </a:xfrm>
                <a:custGeom>
                  <a:avLst/>
                  <a:gdLst>
                    <a:gd name="connsiteX0" fmla="*/ 7153 w 66675"/>
                    <a:gd name="connsiteY0" fmla="*/ 8706 h 76200"/>
                    <a:gd name="connsiteX1" fmla="*/ 21431 w 66675"/>
                    <a:gd name="connsiteY1" fmla="*/ 8706 h 76200"/>
                    <a:gd name="connsiteX2" fmla="*/ 21431 w 66675"/>
                    <a:gd name="connsiteY2" fmla="*/ 24689 h 76200"/>
                    <a:gd name="connsiteX3" fmla="*/ 21717 w 66675"/>
                    <a:gd name="connsiteY3" fmla="*/ 24689 h 76200"/>
                    <a:gd name="connsiteX4" fmla="*/ 45329 w 66675"/>
                    <a:gd name="connsiteY4" fmla="*/ 7144 h 76200"/>
                    <a:gd name="connsiteX5" fmla="*/ 62303 w 66675"/>
                    <a:gd name="connsiteY5" fmla="*/ 26803 h 76200"/>
                    <a:gd name="connsiteX6" fmla="*/ 62303 w 66675"/>
                    <a:gd name="connsiteY6" fmla="*/ 76029 h 76200"/>
                    <a:gd name="connsiteX7" fmla="*/ 48015 w 66675"/>
                    <a:gd name="connsiteY7" fmla="*/ 76029 h 76200"/>
                    <a:gd name="connsiteX8" fmla="*/ 48015 w 66675"/>
                    <a:gd name="connsiteY8" fmla="*/ 33871 h 76200"/>
                    <a:gd name="connsiteX9" fmla="*/ 39529 w 66675"/>
                    <a:gd name="connsiteY9" fmla="*/ 17745 h 76200"/>
                    <a:gd name="connsiteX10" fmla="*/ 21422 w 66675"/>
                    <a:gd name="connsiteY10" fmla="*/ 48158 h 76200"/>
                    <a:gd name="connsiteX11" fmla="*/ 21422 w 66675"/>
                    <a:gd name="connsiteY11" fmla="*/ 76029 h 76200"/>
                    <a:gd name="connsiteX12" fmla="*/ 7144 w 66675"/>
                    <a:gd name="connsiteY12" fmla="*/ 76029 h 76200"/>
                    <a:gd name="connsiteX13" fmla="*/ 7144 w 66675"/>
                    <a:gd name="connsiteY13" fmla="*/ 8706 h 76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66675" h="76200">
                      <a:moveTo>
                        <a:pt x="7153" y="8706"/>
                      </a:moveTo>
                      <a:lnTo>
                        <a:pt x="21431" y="8706"/>
                      </a:lnTo>
                      <a:lnTo>
                        <a:pt x="21431" y="24689"/>
                      </a:lnTo>
                      <a:lnTo>
                        <a:pt x="21717" y="24689"/>
                      </a:lnTo>
                      <a:cubicBezTo>
                        <a:pt x="23974" y="19736"/>
                        <a:pt x="30489" y="7144"/>
                        <a:pt x="45329" y="7144"/>
                      </a:cubicBezTo>
                      <a:cubicBezTo>
                        <a:pt x="57217" y="7144"/>
                        <a:pt x="62303" y="17040"/>
                        <a:pt x="62303" y="26803"/>
                      </a:cubicBezTo>
                      <a:lnTo>
                        <a:pt x="62303" y="76029"/>
                      </a:lnTo>
                      <a:lnTo>
                        <a:pt x="48015" y="76029"/>
                      </a:lnTo>
                      <a:lnTo>
                        <a:pt x="48015" y="33871"/>
                      </a:lnTo>
                      <a:cubicBezTo>
                        <a:pt x="48015" y="25384"/>
                        <a:pt x="46739" y="17745"/>
                        <a:pt x="39529" y="17745"/>
                      </a:cubicBezTo>
                      <a:cubicBezTo>
                        <a:pt x="25384" y="17745"/>
                        <a:pt x="21422" y="39805"/>
                        <a:pt x="21422" y="48158"/>
                      </a:cubicBezTo>
                      <a:lnTo>
                        <a:pt x="21422" y="76029"/>
                      </a:lnTo>
                      <a:lnTo>
                        <a:pt x="7144" y="76029"/>
                      </a:lnTo>
                      <a:lnTo>
                        <a:pt x="7144" y="8706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ja-JP"/>
                  </a:defPPr>
                </a:lstStyle>
                <a:p>
                  <a:endParaRPr lang="ja-JP" altLang="en-US"/>
                </a:p>
              </p:txBody>
            </p:sp>
            <p:sp>
              <p:nvSpPr>
                <p:cNvPr id="147" name="フリーフォーム: 図形 72">
                  <a:extLst>
                    <a:ext uri="{FF2B5EF4-FFF2-40B4-BE49-F238E27FC236}">
                      <a16:creationId xmlns:a16="http://schemas.microsoft.com/office/drawing/2014/main" id="{4AEA0352-F612-4D79-87F2-DB20E980E7A6}"/>
                    </a:ext>
                  </a:extLst>
                </p:cNvPr>
                <p:cNvSpPr/>
                <p:nvPr/>
              </p:nvSpPr>
              <p:spPr>
                <a:xfrm>
                  <a:off x="2607750" y="5886465"/>
                  <a:ext cx="57150" cy="76200"/>
                </a:xfrm>
                <a:custGeom>
                  <a:avLst/>
                  <a:gdLst>
                    <a:gd name="connsiteX0" fmla="*/ 46615 w 57150"/>
                    <a:gd name="connsiteY0" fmla="*/ 22003 h 76200"/>
                    <a:gd name="connsiteX1" fmla="*/ 29642 w 57150"/>
                    <a:gd name="connsiteY1" fmla="*/ 15364 h 76200"/>
                    <a:gd name="connsiteX2" fmla="*/ 20022 w 57150"/>
                    <a:gd name="connsiteY2" fmla="*/ 22431 h 76200"/>
                    <a:gd name="connsiteX3" fmla="*/ 50854 w 57150"/>
                    <a:gd name="connsiteY3" fmla="*/ 57236 h 76200"/>
                    <a:gd name="connsiteX4" fmla="*/ 25251 w 57150"/>
                    <a:gd name="connsiteY4" fmla="*/ 77591 h 76200"/>
                    <a:gd name="connsiteX5" fmla="*/ 7277 w 57150"/>
                    <a:gd name="connsiteY5" fmla="*/ 74628 h 76200"/>
                    <a:gd name="connsiteX6" fmla="*/ 7277 w 57150"/>
                    <a:gd name="connsiteY6" fmla="*/ 61474 h 76200"/>
                    <a:gd name="connsiteX7" fmla="*/ 25956 w 57150"/>
                    <a:gd name="connsiteY7" fmla="*/ 68542 h 76200"/>
                    <a:gd name="connsiteX8" fmla="*/ 37557 w 57150"/>
                    <a:gd name="connsiteY8" fmla="*/ 60055 h 76200"/>
                    <a:gd name="connsiteX9" fmla="*/ 7144 w 57150"/>
                    <a:gd name="connsiteY9" fmla="*/ 26527 h 76200"/>
                    <a:gd name="connsiteX10" fmla="*/ 30766 w 57150"/>
                    <a:gd name="connsiteY10" fmla="*/ 7144 h 76200"/>
                    <a:gd name="connsiteX11" fmla="*/ 46606 w 57150"/>
                    <a:gd name="connsiteY11" fmla="*/ 9820 h 76200"/>
                    <a:gd name="connsiteX12" fmla="*/ 46606 w 57150"/>
                    <a:gd name="connsiteY12" fmla="*/ 22003 h 76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57150" h="76200">
                      <a:moveTo>
                        <a:pt x="46615" y="22003"/>
                      </a:moveTo>
                      <a:cubicBezTo>
                        <a:pt x="41805" y="18745"/>
                        <a:pt x="36433" y="15364"/>
                        <a:pt x="29642" y="15364"/>
                      </a:cubicBezTo>
                      <a:cubicBezTo>
                        <a:pt x="25108" y="15364"/>
                        <a:pt x="20022" y="17336"/>
                        <a:pt x="20022" y="22431"/>
                      </a:cubicBezTo>
                      <a:cubicBezTo>
                        <a:pt x="20022" y="34595"/>
                        <a:pt x="50854" y="35728"/>
                        <a:pt x="50854" y="57236"/>
                      </a:cubicBezTo>
                      <a:cubicBezTo>
                        <a:pt x="50854" y="71656"/>
                        <a:pt x="39538" y="77591"/>
                        <a:pt x="25251" y="77591"/>
                      </a:cubicBezTo>
                      <a:cubicBezTo>
                        <a:pt x="16621" y="77591"/>
                        <a:pt x="10678" y="75771"/>
                        <a:pt x="7277" y="74628"/>
                      </a:cubicBezTo>
                      <a:lnTo>
                        <a:pt x="7277" y="61474"/>
                      </a:lnTo>
                      <a:cubicBezTo>
                        <a:pt x="11382" y="64303"/>
                        <a:pt x="18031" y="68542"/>
                        <a:pt x="25956" y="68542"/>
                      </a:cubicBezTo>
                      <a:cubicBezTo>
                        <a:pt x="34157" y="68542"/>
                        <a:pt x="37557" y="64303"/>
                        <a:pt x="37557" y="60055"/>
                      </a:cubicBezTo>
                      <a:cubicBezTo>
                        <a:pt x="37557" y="48168"/>
                        <a:pt x="7144" y="45768"/>
                        <a:pt x="7144" y="26527"/>
                      </a:cubicBezTo>
                      <a:cubicBezTo>
                        <a:pt x="7144" y="16335"/>
                        <a:pt x="13935" y="7144"/>
                        <a:pt x="30766" y="7144"/>
                      </a:cubicBezTo>
                      <a:cubicBezTo>
                        <a:pt x="37976" y="7144"/>
                        <a:pt x="44196" y="9115"/>
                        <a:pt x="46606" y="9820"/>
                      </a:cubicBezTo>
                      <a:lnTo>
                        <a:pt x="46606" y="22003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ja-JP"/>
                  </a:defPPr>
                </a:lstStyle>
                <a:p>
                  <a:endParaRPr lang="ja-JP" altLang="en-US"/>
                </a:p>
              </p:txBody>
            </p:sp>
            <p:sp>
              <p:nvSpPr>
                <p:cNvPr id="148" name="フリーフォーム: 図形 73">
                  <a:extLst>
                    <a:ext uri="{FF2B5EF4-FFF2-40B4-BE49-F238E27FC236}">
                      <a16:creationId xmlns:a16="http://schemas.microsoft.com/office/drawing/2014/main" id="{D3AB9D52-439C-4EDC-A059-81CB00D3E00C}"/>
                    </a:ext>
                  </a:extLst>
                </p:cNvPr>
                <p:cNvSpPr/>
                <p:nvPr/>
              </p:nvSpPr>
              <p:spPr>
                <a:xfrm>
                  <a:off x="2668015" y="5886475"/>
                  <a:ext cx="66675" cy="104775"/>
                </a:xfrm>
                <a:custGeom>
                  <a:avLst/>
                  <a:gdLst>
                    <a:gd name="connsiteX0" fmla="*/ 7144 w 66675"/>
                    <a:gd name="connsiteY0" fmla="*/ 8706 h 104775"/>
                    <a:gd name="connsiteX1" fmla="*/ 21431 w 66675"/>
                    <a:gd name="connsiteY1" fmla="*/ 8706 h 104775"/>
                    <a:gd name="connsiteX2" fmla="*/ 21431 w 66675"/>
                    <a:gd name="connsiteY2" fmla="*/ 19736 h 104775"/>
                    <a:gd name="connsiteX3" fmla="*/ 21707 w 66675"/>
                    <a:gd name="connsiteY3" fmla="*/ 19736 h 104775"/>
                    <a:gd name="connsiteX4" fmla="*/ 39110 w 66675"/>
                    <a:gd name="connsiteY4" fmla="*/ 7144 h 104775"/>
                    <a:gd name="connsiteX5" fmla="*/ 64570 w 66675"/>
                    <a:gd name="connsiteY5" fmla="*/ 42358 h 104775"/>
                    <a:gd name="connsiteX6" fmla="*/ 39110 w 66675"/>
                    <a:gd name="connsiteY6" fmla="*/ 77571 h 104775"/>
                    <a:gd name="connsiteX7" fmla="*/ 21707 w 66675"/>
                    <a:gd name="connsiteY7" fmla="*/ 66684 h 104775"/>
                    <a:gd name="connsiteX8" fmla="*/ 21431 w 66675"/>
                    <a:gd name="connsiteY8" fmla="*/ 66684 h 104775"/>
                    <a:gd name="connsiteX9" fmla="*/ 21431 w 66675"/>
                    <a:gd name="connsiteY9" fmla="*/ 106289 h 104775"/>
                    <a:gd name="connsiteX10" fmla="*/ 7144 w 66675"/>
                    <a:gd name="connsiteY10" fmla="*/ 106289 h 104775"/>
                    <a:gd name="connsiteX11" fmla="*/ 7144 w 66675"/>
                    <a:gd name="connsiteY11" fmla="*/ 8706 h 104775"/>
                    <a:gd name="connsiteX12" fmla="*/ 35423 w 66675"/>
                    <a:gd name="connsiteY12" fmla="*/ 69370 h 104775"/>
                    <a:gd name="connsiteX13" fmla="*/ 49006 w 66675"/>
                    <a:gd name="connsiteY13" fmla="*/ 42358 h 104775"/>
                    <a:gd name="connsiteX14" fmla="*/ 35423 w 66675"/>
                    <a:gd name="connsiteY14" fmla="*/ 16202 h 104775"/>
                    <a:gd name="connsiteX15" fmla="*/ 21993 w 66675"/>
                    <a:gd name="connsiteY15" fmla="*/ 42358 h 104775"/>
                    <a:gd name="connsiteX16" fmla="*/ 35423 w 66675"/>
                    <a:gd name="connsiteY16" fmla="*/ 69370 h 1047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66675" h="104775">
                      <a:moveTo>
                        <a:pt x="7144" y="8706"/>
                      </a:moveTo>
                      <a:lnTo>
                        <a:pt x="21431" y="8706"/>
                      </a:lnTo>
                      <a:lnTo>
                        <a:pt x="21431" y="19736"/>
                      </a:lnTo>
                      <a:lnTo>
                        <a:pt x="21707" y="19736"/>
                      </a:lnTo>
                      <a:cubicBezTo>
                        <a:pt x="23689" y="15192"/>
                        <a:pt x="28356" y="7144"/>
                        <a:pt x="39110" y="7144"/>
                      </a:cubicBezTo>
                      <a:cubicBezTo>
                        <a:pt x="58626" y="7144"/>
                        <a:pt x="64570" y="22993"/>
                        <a:pt x="64570" y="42358"/>
                      </a:cubicBezTo>
                      <a:cubicBezTo>
                        <a:pt x="64570" y="62579"/>
                        <a:pt x="57074" y="77571"/>
                        <a:pt x="39110" y="77571"/>
                      </a:cubicBezTo>
                      <a:cubicBezTo>
                        <a:pt x="27794" y="77571"/>
                        <a:pt x="23689" y="70371"/>
                        <a:pt x="21707" y="66684"/>
                      </a:cubicBezTo>
                      <a:lnTo>
                        <a:pt x="21431" y="66684"/>
                      </a:lnTo>
                      <a:lnTo>
                        <a:pt x="21431" y="106289"/>
                      </a:lnTo>
                      <a:lnTo>
                        <a:pt x="7144" y="106289"/>
                      </a:lnTo>
                      <a:lnTo>
                        <a:pt x="7144" y="8706"/>
                      </a:lnTo>
                      <a:close/>
                      <a:moveTo>
                        <a:pt x="35423" y="69370"/>
                      </a:moveTo>
                      <a:cubicBezTo>
                        <a:pt x="46606" y="69370"/>
                        <a:pt x="49006" y="54092"/>
                        <a:pt x="49006" y="42358"/>
                      </a:cubicBezTo>
                      <a:cubicBezTo>
                        <a:pt x="49006" y="31194"/>
                        <a:pt x="46882" y="16202"/>
                        <a:pt x="35423" y="16202"/>
                      </a:cubicBezTo>
                      <a:cubicBezTo>
                        <a:pt x="23689" y="16202"/>
                        <a:pt x="21993" y="31194"/>
                        <a:pt x="21993" y="42358"/>
                      </a:cubicBezTo>
                      <a:cubicBezTo>
                        <a:pt x="21993" y="54102"/>
                        <a:pt x="23117" y="69370"/>
                        <a:pt x="35423" y="69370"/>
                      </a:cubicBez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ja-JP"/>
                  </a:defPPr>
                </a:lstStyle>
                <a:p>
                  <a:endParaRPr lang="ja-JP" altLang="en-US"/>
                </a:p>
              </p:txBody>
            </p:sp>
            <p:sp>
              <p:nvSpPr>
                <p:cNvPr id="149" name="フリーフォーム: 図形 74">
                  <a:extLst>
                    <a:ext uri="{FF2B5EF4-FFF2-40B4-BE49-F238E27FC236}">
                      <a16:creationId xmlns:a16="http://schemas.microsoft.com/office/drawing/2014/main" id="{F3A4744E-4AEE-49B0-B574-1B4B5E970725}"/>
                    </a:ext>
                  </a:extLst>
                </p:cNvPr>
                <p:cNvSpPr/>
                <p:nvPr/>
              </p:nvSpPr>
              <p:spPr>
                <a:xfrm>
                  <a:off x="2736614" y="5886475"/>
                  <a:ext cx="66675" cy="76200"/>
                </a:xfrm>
                <a:custGeom>
                  <a:avLst/>
                  <a:gdLst>
                    <a:gd name="connsiteX0" fmla="*/ 7144 w 66675"/>
                    <a:gd name="connsiteY0" fmla="*/ 42358 h 76200"/>
                    <a:gd name="connsiteX1" fmla="*/ 36852 w 66675"/>
                    <a:gd name="connsiteY1" fmla="*/ 7144 h 76200"/>
                    <a:gd name="connsiteX2" fmla="*/ 66694 w 66675"/>
                    <a:gd name="connsiteY2" fmla="*/ 42358 h 76200"/>
                    <a:gd name="connsiteX3" fmla="*/ 36852 w 66675"/>
                    <a:gd name="connsiteY3" fmla="*/ 77571 h 76200"/>
                    <a:gd name="connsiteX4" fmla="*/ 7144 w 66675"/>
                    <a:gd name="connsiteY4" fmla="*/ 42358 h 76200"/>
                    <a:gd name="connsiteX5" fmla="*/ 36852 w 66675"/>
                    <a:gd name="connsiteY5" fmla="*/ 71647 h 76200"/>
                    <a:gd name="connsiteX6" fmla="*/ 51130 w 66675"/>
                    <a:gd name="connsiteY6" fmla="*/ 42367 h 76200"/>
                    <a:gd name="connsiteX7" fmla="*/ 36852 w 66675"/>
                    <a:gd name="connsiteY7" fmla="*/ 13087 h 76200"/>
                    <a:gd name="connsiteX8" fmla="*/ 22708 w 66675"/>
                    <a:gd name="connsiteY8" fmla="*/ 42367 h 76200"/>
                    <a:gd name="connsiteX9" fmla="*/ 36852 w 66675"/>
                    <a:gd name="connsiteY9" fmla="*/ 71647 h 76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66675" h="76200">
                      <a:moveTo>
                        <a:pt x="7144" y="42358"/>
                      </a:moveTo>
                      <a:cubicBezTo>
                        <a:pt x="7144" y="19583"/>
                        <a:pt x="17050" y="7144"/>
                        <a:pt x="36852" y="7144"/>
                      </a:cubicBezTo>
                      <a:cubicBezTo>
                        <a:pt x="56645" y="7144"/>
                        <a:pt x="66694" y="19593"/>
                        <a:pt x="66694" y="42358"/>
                      </a:cubicBezTo>
                      <a:cubicBezTo>
                        <a:pt x="66694" y="65122"/>
                        <a:pt x="56645" y="77571"/>
                        <a:pt x="36852" y="77571"/>
                      </a:cubicBezTo>
                      <a:cubicBezTo>
                        <a:pt x="17050" y="77581"/>
                        <a:pt x="7144" y="65132"/>
                        <a:pt x="7144" y="42358"/>
                      </a:cubicBezTo>
                      <a:close/>
                      <a:moveTo>
                        <a:pt x="36852" y="71647"/>
                      </a:moveTo>
                      <a:cubicBezTo>
                        <a:pt x="49577" y="71647"/>
                        <a:pt x="51130" y="54683"/>
                        <a:pt x="51130" y="42367"/>
                      </a:cubicBezTo>
                      <a:cubicBezTo>
                        <a:pt x="51130" y="30070"/>
                        <a:pt x="49577" y="13087"/>
                        <a:pt x="36852" y="13087"/>
                      </a:cubicBezTo>
                      <a:cubicBezTo>
                        <a:pt x="24260" y="13087"/>
                        <a:pt x="22708" y="30070"/>
                        <a:pt x="22708" y="42367"/>
                      </a:cubicBezTo>
                      <a:cubicBezTo>
                        <a:pt x="22698" y="54673"/>
                        <a:pt x="24260" y="71647"/>
                        <a:pt x="36852" y="71647"/>
                      </a:cubicBez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ja-JP"/>
                  </a:defPPr>
                </a:lstStyle>
                <a:p>
                  <a:endParaRPr lang="ja-JP" altLang="en-US"/>
                </a:p>
              </p:txBody>
            </p:sp>
            <p:sp>
              <p:nvSpPr>
                <p:cNvPr id="150" name="フリーフォーム: 図形 75">
                  <a:extLst>
                    <a:ext uri="{FF2B5EF4-FFF2-40B4-BE49-F238E27FC236}">
                      <a16:creationId xmlns:a16="http://schemas.microsoft.com/office/drawing/2014/main" id="{E9261859-6F89-41EA-AE2D-3C416CE827D7}"/>
                    </a:ext>
                  </a:extLst>
                </p:cNvPr>
                <p:cNvSpPr/>
                <p:nvPr/>
              </p:nvSpPr>
              <p:spPr>
                <a:xfrm>
                  <a:off x="2812290" y="5886475"/>
                  <a:ext cx="47625" cy="76200"/>
                </a:xfrm>
                <a:custGeom>
                  <a:avLst/>
                  <a:gdLst>
                    <a:gd name="connsiteX0" fmla="*/ 7144 w 47625"/>
                    <a:gd name="connsiteY0" fmla="*/ 8706 h 76200"/>
                    <a:gd name="connsiteX1" fmla="*/ 21422 w 47625"/>
                    <a:gd name="connsiteY1" fmla="*/ 8706 h 76200"/>
                    <a:gd name="connsiteX2" fmla="*/ 21422 w 47625"/>
                    <a:gd name="connsiteY2" fmla="*/ 25822 h 76200"/>
                    <a:gd name="connsiteX3" fmla="*/ 21708 w 47625"/>
                    <a:gd name="connsiteY3" fmla="*/ 25822 h 76200"/>
                    <a:gd name="connsiteX4" fmla="*/ 43491 w 47625"/>
                    <a:gd name="connsiteY4" fmla="*/ 7144 h 76200"/>
                    <a:gd name="connsiteX5" fmla="*/ 43491 w 47625"/>
                    <a:gd name="connsiteY5" fmla="*/ 21993 h 76200"/>
                    <a:gd name="connsiteX6" fmla="*/ 21422 w 47625"/>
                    <a:gd name="connsiteY6" fmla="*/ 45196 h 76200"/>
                    <a:gd name="connsiteX7" fmla="*/ 21422 w 47625"/>
                    <a:gd name="connsiteY7" fmla="*/ 76038 h 76200"/>
                    <a:gd name="connsiteX8" fmla="*/ 7144 w 47625"/>
                    <a:gd name="connsiteY8" fmla="*/ 76038 h 76200"/>
                    <a:gd name="connsiteX9" fmla="*/ 7144 w 47625"/>
                    <a:gd name="connsiteY9" fmla="*/ 8706 h 76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47625" h="76200">
                      <a:moveTo>
                        <a:pt x="7144" y="8706"/>
                      </a:moveTo>
                      <a:lnTo>
                        <a:pt x="21422" y="8706"/>
                      </a:lnTo>
                      <a:lnTo>
                        <a:pt x="21422" y="25822"/>
                      </a:lnTo>
                      <a:lnTo>
                        <a:pt x="21708" y="25822"/>
                      </a:lnTo>
                      <a:cubicBezTo>
                        <a:pt x="26232" y="16764"/>
                        <a:pt x="31185" y="8134"/>
                        <a:pt x="43491" y="7144"/>
                      </a:cubicBezTo>
                      <a:lnTo>
                        <a:pt x="43491" y="21993"/>
                      </a:lnTo>
                      <a:cubicBezTo>
                        <a:pt x="29775" y="22422"/>
                        <a:pt x="21422" y="27089"/>
                        <a:pt x="21422" y="45196"/>
                      </a:cubicBezTo>
                      <a:lnTo>
                        <a:pt x="21422" y="76038"/>
                      </a:lnTo>
                      <a:lnTo>
                        <a:pt x="7144" y="76038"/>
                      </a:lnTo>
                      <a:lnTo>
                        <a:pt x="7144" y="8706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ja-JP"/>
                  </a:defPPr>
                </a:lstStyle>
                <a:p>
                  <a:endParaRPr lang="ja-JP" altLang="en-US"/>
                </a:p>
              </p:txBody>
            </p:sp>
            <p:sp>
              <p:nvSpPr>
                <p:cNvPr id="151" name="フリーフォーム: 図形 76">
                  <a:extLst>
                    <a:ext uri="{FF2B5EF4-FFF2-40B4-BE49-F238E27FC236}">
                      <a16:creationId xmlns:a16="http://schemas.microsoft.com/office/drawing/2014/main" id="{86E2A9C9-4F31-4B96-B9BE-F604B47D2567}"/>
                    </a:ext>
                  </a:extLst>
                </p:cNvPr>
                <p:cNvSpPr/>
                <p:nvPr/>
              </p:nvSpPr>
              <p:spPr>
                <a:xfrm>
                  <a:off x="2855562" y="5863567"/>
                  <a:ext cx="57150" cy="104775"/>
                </a:xfrm>
                <a:custGeom>
                  <a:avLst/>
                  <a:gdLst>
                    <a:gd name="connsiteX0" fmla="*/ 49016 w 57150"/>
                    <a:gd name="connsiteY0" fmla="*/ 99498 h 104775"/>
                    <a:gd name="connsiteX1" fmla="*/ 39110 w 57150"/>
                    <a:gd name="connsiteY1" fmla="*/ 100489 h 104775"/>
                    <a:gd name="connsiteX2" fmla="*/ 17888 w 57150"/>
                    <a:gd name="connsiteY2" fmla="*/ 83372 h 104775"/>
                    <a:gd name="connsiteX3" fmla="*/ 17888 w 57150"/>
                    <a:gd name="connsiteY3" fmla="*/ 38967 h 104775"/>
                    <a:gd name="connsiteX4" fmla="*/ 7144 w 57150"/>
                    <a:gd name="connsiteY4" fmla="*/ 38967 h 104775"/>
                    <a:gd name="connsiteX5" fmla="*/ 7144 w 57150"/>
                    <a:gd name="connsiteY5" fmla="*/ 31623 h 104775"/>
                    <a:gd name="connsiteX6" fmla="*/ 17888 w 57150"/>
                    <a:gd name="connsiteY6" fmla="*/ 31623 h 104775"/>
                    <a:gd name="connsiteX7" fmla="*/ 17888 w 57150"/>
                    <a:gd name="connsiteY7" fmla="*/ 15773 h 104775"/>
                    <a:gd name="connsiteX8" fmla="*/ 32175 w 57150"/>
                    <a:gd name="connsiteY8" fmla="*/ 7144 h 104775"/>
                    <a:gd name="connsiteX9" fmla="*/ 32175 w 57150"/>
                    <a:gd name="connsiteY9" fmla="*/ 31623 h 104775"/>
                    <a:gd name="connsiteX10" fmla="*/ 50568 w 57150"/>
                    <a:gd name="connsiteY10" fmla="*/ 31623 h 104775"/>
                    <a:gd name="connsiteX11" fmla="*/ 50568 w 57150"/>
                    <a:gd name="connsiteY11" fmla="*/ 38967 h 104775"/>
                    <a:gd name="connsiteX12" fmla="*/ 32175 w 57150"/>
                    <a:gd name="connsiteY12" fmla="*/ 38967 h 104775"/>
                    <a:gd name="connsiteX13" fmla="*/ 32175 w 57150"/>
                    <a:gd name="connsiteY13" fmla="*/ 77714 h 104775"/>
                    <a:gd name="connsiteX14" fmla="*/ 42358 w 57150"/>
                    <a:gd name="connsiteY14" fmla="*/ 92430 h 104775"/>
                    <a:gd name="connsiteX15" fmla="*/ 49006 w 57150"/>
                    <a:gd name="connsiteY15" fmla="*/ 91297 h 104775"/>
                    <a:gd name="connsiteX16" fmla="*/ 49006 w 57150"/>
                    <a:gd name="connsiteY16" fmla="*/ 99498 h 1047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57150" h="104775">
                      <a:moveTo>
                        <a:pt x="49016" y="99498"/>
                      </a:moveTo>
                      <a:cubicBezTo>
                        <a:pt x="46177" y="100203"/>
                        <a:pt x="42367" y="100489"/>
                        <a:pt x="39110" y="100489"/>
                      </a:cubicBezTo>
                      <a:cubicBezTo>
                        <a:pt x="25679" y="100489"/>
                        <a:pt x="17888" y="96393"/>
                        <a:pt x="17888" y="83372"/>
                      </a:cubicBezTo>
                      <a:lnTo>
                        <a:pt x="17888" y="38967"/>
                      </a:lnTo>
                      <a:lnTo>
                        <a:pt x="7144" y="38967"/>
                      </a:lnTo>
                      <a:lnTo>
                        <a:pt x="7144" y="31623"/>
                      </a:lnTo>
                      <a:lnTo>
                        <a:pt x="17888" y="31623"/>
                      </a:lnTo>
                      <a:lnTo>
                        <a:pt x="17888" y="15773"/>
                      </a:lnTo>
                      <a:lnTo>
                        <a:pt x="32175" y="7144"/>
                      </a:lnTo>
                      <a:lnTo>
                        <a:pt x="32175" y="31623"/>
                      </a:lnTo>
                      <a:lnTo>
                        <a:pt x="50568" y="31623"/>
                      </a:lnTo>
                      <a:lnTo>
                        <a:pt x="50568" y="38967"/>
                      </a:lnTo>
                      <a:lnTo>
                        <a:pt x="32175" y="38967"/>
                      </a:lnTo>
                      <a:lnTo>
                        <a:pt x="32175" y="77714"/>
                      </a:lnTo>
                      <a:cubicBezTo>
                        <a:pt x="32175" y="87611"/>
                        <a:pt x="33166" y="92430"/>
                        <a:pt x="42358" y="92430"/>
                      </a:cubicBezTo>
                      <a:cubicBezTo>
                        <a:pt x="44615" y="92430"/>
                        <a:pt x="47025" y="92154"/>
                        <a:pt x="49006" y="91297"/>
                      </a:cubicBezTo>
                      <a:lnTo>
                        <a:pt x="49006" y="99498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ja-JP"/>
                  </a:defPPr>
                </a:lstStyle>
                <a:p>
                  <a:endParaRPr lang="ja-JP" altLang="en-US"/>
                </a:p>
              </p:txBody>
            </p:sp>
            <p:sp>
              <p:nvSpPr>
                <p:cNvPr id="152" name="フリーフォーム: 図形 77">
                  <a:extLst>
                    <a:ext uri="{FF2B5EF4-FFF2-40B4-BE49-F238E27FC236}">
                      <a16:creationId xmlns:a16="http://schemas.microsoft.com/office/drawing/2014/main" id="{93306D85-BA49-4DAF-A1FE-0B507C4A3020}"/>
                    </a:ext>
                  </a:extLst>
                </p:cNvPr>
                <p:cNvSpPr/>
                <p:nvPr/>
              </p:nvSpPr>
              <p:spPr>
                <a:xfrm>
                  <a:off x="2946659" y="5886475"/>
                  <a:ext cx="57150" cy="76200"/>
                </a:xfrm>
                <a:custGeom>
                  <a:avLst/>
                  <a:gdLst>
                    <a:gd name="connsiteX0" fmla="*/ 44767 w 57150"/>
                    <a:gd name="connsiteY0" fmla="*/ 66694 h 76200"/>
                    <a:gd name="connsiteX1" fmla="*/ 44491 w 57150"/>
                    <a:gd name="connsiteY1" fmla="*/ 66694 h 76200"/>
                    <a:gd name="connsiteX2" fmla="*/ 25537 w 57150"/>
                    <a:gd name="connsiteY2" fmla="*/ 77581 h 76200"/>
                    <a:gd name="connsiteX3" fmla="*/ 7144 w 57150"/>
                    <a:gd name="connsiteY3" fmla="*/ 60760 h 76200"/>
                    <a:gd name="connsiteX4" fmla="*/ 44767 w 57150"/>
                    <a:gd name="connsiteY4" fmla="*/ 38548 h 76200"/>
                    <a:gd name="connsiteX5" fmla="*/ 44767 w 57150"/>
                    <a:gd name="connsiteY5" fmla="*/ 32613 h 76200"/>
                    <a:gd name="connsiteX6" fmla="*/ 35290 w 57150"/>
                    <a:gd name="connsiteY6" fmla="*/ 13078 h 76200"/>
                    <a:gd name="connsiteX7" fmla="*/ 24403 w 57150"/>
                    <a:gd name="connsiteY7" fmla="*/ 27794 h 76200"/>
                    <a:gd name="connsiteX8" fmla="*/ 9410 w 57150"/>
                    <a:gd name="connsiteY8" fmla="*/ 27794 h 76200"/>
                    <a:gd name="connsiteX9" fmla="*/ 35290 w 57150"/>
                    <a:gd name="connsiteY9" fmla="*/ 7144 h 76200"/>
                    <a:gd name="connsiteX10" fmla="*/ 59055 w 57150"/>
                    <a:gd name="connsiteY10" fmla="*/ 32613 h 76200"/>
                    <a:gd name="connsiteX11" fmla="*/ 59055 w 57150"/>
                    <a:gd name="connsiteY11" fmla="*/ 76038 h 76200"/>
                    <a:gd name="connsiteX12" fmla="*/ 44767 w 57150"/>
                    <a:gd name="connsiteY12" fmla="*/ 76038 h 76200"/>
                    <a:gd name="connsiteX13" fmla="*/ 44767 w 57150"/>
                    <a:gd name="connsiteY13" fmla="*/ 66694 h 76200"/>
                    <a:gd name="connsiteX14" fmla="*/ 44767 w 57150"/>
                    <a:gd name="connsiteY14" fmla="*/ 44482 h 76200"/>
                    <a:gd name="connsiteX15" fmla="*/ 22708 w 57150"/>
                    <a:gd name="connsiteY15" fmla="*/ 58636 h 76200"/>
                    <a:gd name="connsiteX16" fmla="*/ 30909 w 57150"/>
                    <a:gd name="connsiteY16" fmla="*/ 68666 h 76200"/>
                    <a:gd name="connsiteX17" fmla="*/ 44767 w 57150"/>
                    <a:gd name="connsiteY17" fmla="*/ 52406 h 76200"/>
                    <a:gd name="connsiteX18" fmla="*/ 44767 w 57150"/>
                    <a:gd name="connsiteY18" fmla="*/ 44482 h 76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</a:cxnLst>
                  <a:rect l="l" t="t" r="r" b="b"/>
                  <a:pathLst>
                    <a:path w="57150" h="76200">
                      <a:moveTo>
                        <a:pt x="44767" y="66694"/>
                      </a:moveTo>
                      <a:lnTo>
                        <a:pt x="44491" y="66694"/>
                      </a:lnTo>
                      <a:cubicBezTo>
                        <a:pt x="42234" y="70656"/>
                        <a:pt x="36290" y="77581"/>
                        <a:pt x="25537" y="77581"/>
                      </a:cubicBezTo>
                      <a:cubicBezTo>
                        <a:pt x="14935" y="77581"/>
                        <a:pt x="7144" y="70085"/>
                        <a:pt x="7144" y="60760"/>
                      </a:cubicBezTo>
                      <a:cubicBezTo>
                        <a:pt x="7144" y="39957"/>
                        <a:pt x="35861" y="38976"/>
                        <a:pt x="44767" y="38548"/>
                      </a:cubicBezTo>
                      <a:lnTo>
                        <a:pt x="44767" y="32613"/>
                      </a:lnTo>
                      <a:cubicBezTo>
                        <a:pt x="44767" y="25251"/>
                        <a:pt x="44767" y="13078"/>
                        <a:pt x="35290" y="13078"/>
                      </a:cubicBezTo>
                      <a:cubicBezTo>
                        <a:pt x="26527" y="13078"/>
                        <a:pt x="24965" y="19869"/>
                        <a:pt x="24403" y="27794"/>
                      </a:cubicBezTo>
                      <a:lnTo>
                        <a:pt x="9410" y="27794"/>
                      </a:lnTo>
                      <a:cubicBezTo>
                        <a:pt x="10115" y="17745"/>
                        <a:pt x="14078" y="7144"/>
                        <a:pt x="35290" y="7144"/>
                      </a:cubicBezTo>
                      <a:cubicBezTo>
                        <a:pt x="57217" y="7144"/>
                        <a:pt x="59055" y="19440"/>
                        <a:pt x="59055" y="32613"/>
                      </a:cubicBezTo>
                      <a:lnTo>
                        <a:pt x="59055" y="76038"/>
                      </a:lnTo>
                      <a:lnTo>
                        <a:pt x="44767" y="76038"/>
                      </a:lnTo>
                      <a:lnTo>
                        <a:pt x="44767" y="66694"/>
                      </a:lnTo>
                      <a:close/>
                      <a:moveTo>
                        <a:pt x="44767" y="44482"/>
                      </a:moveTo>
                      <a:cubicBezTo>
                        <a:pt x="38833" y="44910"/>
                        <a:pt x="22708" y="46177"/>
                        <a:pt x="22708" y="58636"/>
                      </a:cubicBezTo>
                      <a:cubicBezTo>
                        <a:pt x="22708" y="64703"/>
                        <a:pt x="26241" y="68666"/>
                        <a:pt x="30909" y="68666"/>
                      </a:cubicBezTo>
                      <a:cubicBezTo>
                        <a:pt x="35861" y="68666"/>
                        <a:pt x="44767" y="63865"/>
                        <a:pt x="44767" y="52406"/>
                      </a:cubicBezTo>
                      <a:lnTo>
                        <a:pt x="44767" y="44482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ja-JP"/>
                  </a:defPPr>
                </a:lstStyle>
                <a:p>
                  <a:endParaRPr lang="ja-JP" altLang="en-US"/>
                </a:p>
              </p:txBody>
            </p:sp>
            <p:sp>
              <p:nvSpPr>
                <p:cNvPr id="153" name="フリーフォーム: 図形 78">
                  <a:extLst>
                    <a:ext uri="{FF2B5EF4-FFF2-40B4-BE49-F238E27FC236}">
                      <a16:creationId xmlns:a16="http://schemas.microsoft.com/office/drawing/2014/main" id="{7415E9B0-0F81-4717-9EEE-758332BBBC8A}"/>
                    </a:ext>
                  </a:extLst>
                </p:cNvPr>
                <p:cNvSpPr/>
                <p:nvPr/>
              </p:nvSpPr>
              <p:spPr>
                <a:xfrm>
                  <a:off x="3019221" y="5886475"/>
                  <a:ext cx="66675" cy="76200"/>
                </a:xfrm>
                <a:custGeom>
                  <a:avLst/>
                  <a:gdLst>
                    <a:gd name="connsiteX0" fmla="*/ 7153 w 66675"/>
                    <a:gd name="connsiteY0" fmla="*/ 8706 h 76200"/>
                    <a:gd name="connsiteX1" fmla="*/ 21441 w 66675"/>
                    <a:gd name="connsiteY1" fmla="*/ 8706 h 76200"/>
                    <a:gd name="connsiteX2" fmla="*/ 21441 w 66675"/>
                    <a:gd name="connsiteY2" fmla="*/ 24689 h 76200"/>
                    <a:gd name="connsiteX3" fmla="*/ 21717 w 66675"/>
                    <a:gd name="connsiteY3" fmla="*/ 24689 h 76200"/>
                    <a:gd name="connsiteX4" fmla="*/ 45339 w 66675"/>
                    <a:gd name="connsiteY4" fmla="*/ 7144 h 76200"/>
                    <a:gd name="connsiteX5" fmla="*/ 62313 w 66675"/>
                    <a:gd name="connsiteY5" fmla="*/ 26803 h 76200"/>
                    <a:gd name="connsiteX6" fmla="*/ 62313 w 66675"/>
                    <a:gd name="connsiteY6" fmla="*/ 76029 h 76200"/>
                    <a:gd name="connsiteX7" fmla="*/ 48025 w 66675"/>
                    <a:gd name="connsiteY7" fmla="*/ 76029 h 76200"/>
                    <a:gd name="connsiteX8" fmla="*/ 48025 w 66675"/>
                    <a:gd name="connsiteY8" fmla="*/ 33871 h 76200"/>
                    <a:gd name="connsiteX9" fmla="*/ 39529 w 66675"/>
                    <a:gd name="connsiteY9" fmla="*/ 17745 h 76200"/>
                    <a:gd name="connsiteX10" fmla="*/ 21431 w 66675"/>
                    <a:gd name="connsiteY10" fmla="*/ 48158 h 76200"/>
                    <a:gd name="connsiteX11" fmla="*/ 21431 w 66675"/>
                    <a:gd name="connsiteY11" fmla="*/ 76029 h 76200"/>
                    <a:gd name="connsiteX12" fmla="*/ 7144 w 66675"/>
                    <a:gd name="connsiteY12" fmla="*/ 76029 h 76200"/>
                    <a:gd name="connsiteX13" fmla="*/ 7144 w 66675"/>
                    <a:gd name="connsiteY13" fmla="*/ 8706 h 76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66675" h="76200">
                      <a:moveTo>
                        <a:pt x="7153" y="8706"/>
                      </a:moveTo>
                      <a:lnTo>
                        <a:pt x="21441" y="8706"/>
                      </a:lnTo>
                      <a:lnTo>
                        <a:pt x="21441" y="24689"/>
                      </a:lnTo>
                      <a:lnTo>
                        <a:pt x="21717" y="24689"/>
                      </a:lnTo>
                      <a:cubicBezTo>
                        <a:pt x="23984" y="19736"/>
                        <a:pt x="30490" y="7144"/>
                        <a:pt x="45339" y="7144"/>
                      </a:cubicBezTo>
                      <a:cubicBezTo>
                        <a:pt x="57217" y="7144"/>
                        <a:pt x="62313" y="17040"/>
                        <a:pt x="62313" y="26803"/>
                      </a:cubicBezTo>
                      <a:lnTo>
                        <a:pt x="62313" y="76029"/>
                      </a:lnTo>
                      <a:lnTo>
                        <a:pt x="48025" y="76029"/>
                      </a:lnTo>
                      <a:lnTo>
                        <a:pt x="48025" y="33871"/>
                      </a:lnTo>
                      <a:cubicBezTo>
                        <a:pt x="48025" y="25384"/>
                        <a:pt x="46749" y="17745"/>
                        <a:pt x="39529" y="17745"/>
                      </a:cubicBezTo>
                      <a:cubicBezTo>
                        <a:pt x="25394" y="17745"/>
                        <a:pt x="21431" y="39805"/>
                        <a:pt x="21431" y="48158"/>
                      </a:cubicBezTo>
                      <a:lnTo>
                        <a:pt x="21431" y="76029"/>
                      </a:lnTo>
                      <a:lnTo>
                        <a:pt x="7144" y="76029"/>
                      </a:lnTo>
                      <a:lnTo>
                        <a:pt x="7144" y="8706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ja-JP"/>
                  </a:defPPr>
                </a:lstStyle>
                <a:p>
                  <a:endParaRPr lang="ja-JP" altLang="en-US"/>
                </a:p>
              </p:txBody>
            </p:sp>
            <p:sp>
              <p:nvSpPr>
                <p:cNvPr id="154" name="フリーフォーム: 図形 79">
                  <a:extLst>
                    <a:ext uri="{FF2B5EF4-FFF2-40B4-BE49-F238E27FC236}">
                      <a16:creationId xmlns:a16="http://schemas.microsoft.com/office/drawing/2014/main" id="{DB878050-265C-4BA9-8B77-7BA5B553F9D5}"/>
                    </a:ext>
                  </a:extLst>
                </p:cNvPr>
                <p:cNvSpPr/>
                <p:nvPr/>
              </p:nvSpPr>
              <p:spPr>
                <a:xfrm>
                  <a:off x="3090515" y="5857776"/>
                  <a:ext cx="66675" cy="104775"/>
                </a:xfrm>
                <a:custGeom>
                  <a:avLst/>
                  <a:gdLst>
                    <a:gd name="connsiteX0" fmla="*/ 50282 w 66675"/>
                    <a:gd name="connsiteY0" fmla="*/ 93697 h 104775"/>
                    <a:gd name="connsiteX1" fmla="*/ 50006 w 66675"/>
                    <a:gd name="connsiteY1" fmla="*/ 93697 h 104775"/>
                    <a:gd name="connsiteX2" fmla="*/ 32461 w 66675"/>
                    <a:gd name="connsiteY2" fmla="*/ 106270 h 104775"/>
                    <a:gd name="connsiteX3" fmla="*/ 7144 w 66675"/>
                    <a:gd name="connsiteY3" fmla="*/ 71056 h 104775"/>
                    <a:gd name="connsiteX4" fmla="*/ 32461 w 66675"/>
                    <a:gd name="connsiteY4" fmla="*/ 35843 h 104775"/>
                    <a:gd name="connsiteX5" fmla="*/ 50006 w 66675"/>
                    <a:gd name="connsiteY5" fmla="*/ 46729 h 104775"/>
                    <a:gd name="connsiteX6" fmla="*/ 50282 w 66675"/>
                    <a:gd name="connsiteY6" fmla="*/ 46729 h 104775"/>
                    <a:gd name="connsiteX7" fmla="*/ 50282 w 66675"/>
                    <a:gd name="connsiteY7" fmla="*/ 7144 h 104775"/>
                    <a:gd name="connsiteX8" fmla="*/ 64570 w 66675"/>
                    <a:gd name="connsiteY8" fmla="*/ 7144 h 104775"/>
                    <a:gd name="connsiteX9" fmla="*/ 64570 w 66675"/>
                    <a:gd name="connsiteY9" fmla="*/ 104737 h 104775"/>
                    <a:gd name="connsiteX10" fmla="*/ 50282 w 66675"/>
                    <a:gd name="connsiteY10" fmla="*/ 104737 h 104775"/>
                    <a:gd name="connsiteX11" fmla="*/ 50282 w 66675"/>
                    <a:gd name="connsiteY11" fmla="*/ 93697 h 104775"/>
                    <a:gd name="connsiteX12" fmla="*/ 36290 w 66675"/>
                    <a:gd name="connsiteY12" fmla="*/ 97241 h 104775"/>
                    <a:gd name="connsiteX13" fmla="*/ 49721 w 66675"/>
                    <a:gd name="connsiteY13" fmla="*/ 71066 h 104775"/>
                    <a:gd name="connsiteX14" fmla="*/ 36290 w 66675"/>
                    <a:gd name="connsiteY14" fmla="*/ 44053 h 104775"/>
                    <a:gd name="connsiteX15" fmla="*/ 22708 w 66675"/>
                    <a:gd name="connsiteY15" fmla="*/ 71066 h 104775"/>
                    <a:gd name="connsiteX16" fmla="*/ 36290 w 66675"/>
                    <a:gd name="connsiteY16" fmla="*/ 97241 h 1047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66675" h="104775">
                      <a:moveTo>
                        <a:pt x="50282" y="93697"/>
                      </a:moveTo>
                      <a:lnTo>
                        <a:pt x="50006" y="93697"/>
                      </a:lnTo>
                      <a:cubicBezTo>
                        <a:pt x="48025" y="98222"/>
                        <a:pt x="43358" y="106270"/>
                        <a:pt x="32461" y="106270"/>
                      </a:cubicBezTo>
                      <a:cubicBezTo>
                        <a:pt x="13087" y="106270"/>
                        <a:pt x="7144" y="90440"/>
                        <a:pt x="7144" y="71056"/>
                      </a:cubicBezTo>
                      <a:cubicBezTo>
                        <a:pt x="7144" y="50835"/>
                        <a:pt x="14640" y="35843"/>
                        <a:pt x="32461" y="35843"/>
                      </a:cubicBezTo>
                      <a:cubicBezTo>
                        <a:pt x="43920" y="35843"/>
                        <a:pt x="48025" y="43062"/>
                        <a:pt x="50006" y="46729"/>
                      </a:cubicBezTo>
                      <a:lnTo>
                        <a:pt x="50282" y="46729"/>
                      </a:lnTo>
                      <a:lnTo>
                        <a:pt x="50282" y="7144"/>
                      </a:lnTo>
                      <a:lnTo>
                        <a:pt x="64570" y="7144"/>
                      </a:lnTo>
                      <a:lnTo>
                        <a:pt x="64570" y="104737"/>
                      </a:lnTo>
                      <a:lnTo>
                        <a:pt x="50282" y="104737"/>
                      </a:lnTo>
                      <a:lnTo>
                        <a:pt x="50282" y="93697"/>
                      </a:lnTo>
                      <a:close/>
                      <a:moveTo>
                        <a:pt x="36290" y="97241"/>
                      </a:moveTo>
                      <a:cubicBezTo>
                        <a:pt x="48025" y="97241"/>
                        <a:pt x="49721" y="82248"/>
                        <a:pt x="49721" y="71066"/>
                      </a:cubicBezTo>
                      <a:cubicBezTo>
                        <a:pt x="49721" y="59331"/>
                        <a:pt x="48596" y="44053"/>
                        <a:pt x="36290" y="44053"/>
                      </a:cubicBezTo>
                      <a:cubicBezTo>
                        <a:pt x="25108" y="44053"/>
                        <a:pt x="22708" y="59331"/>
                        <a:pt x="22708" y="71066"/>
                      </a:cubicBezTo>
                      <a:cubicBezTo>
                        <a:pt x="22708" y="82239"/>
                        <a:pt x="24822" y="97241"/>
                        <a:pt x="36290" y="97241"/>
                      </a:cubicBez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ja-JP"/>
                  </a:defPPr>
                </a:lstStyle>
                <a:p>
                  <a:endParaRPr lang="ja-JP" altLang="en-US"/>
                </a:p>
              </p:txBody>
            </p:sp>
            <p:sp>
              <p:nvSpPr>
                <p:cNvPr id="155" name="フリーフォーム: 図形 80">
                  <a:extLst>
                    <a:ext uri="{FF2B5EF4-FFF2-40B4-BE49-F238E27FC236}">
                      <a16:creationId xmlns:a16="http://schemas.microsoft.com/office/drawing/2014/main" id="{A02338FF-8835-46DE-8EF5-D02F04495CEF}"/>
                    </a:ext>
                  </a:extLst>
                </p:cNvPr>
                <p:cNvSpPr/>
                <p:nvPr/>
              </p:nvSpPr>
              <p:spPr>
                <a:xfrm>
                  <a:off x="3197595" y="5857766"/>
                  <a:ext cx="76200" cy="104775"/>
                </a:xfrm>
                <a:custGeom>
                  <a:avLst/>
                  <a:gdLst>
                    <a:gd name="connsiteX0" fmla="*/ 30766 w 76200"/>
                    <a:gd name="connsiteY0" fmla="*/ 16469 h 104775"/>
                    <a:gd name="connsiteX1" fmla="*/ 7144 w 76200"/>
                    <a:gd name="connsiteY1" fmla="*/ 16469 h 104775"/>
                    <a:gd name="connsiteX2" fmla="*/ 7144 w 76200"/>
                    <a:gd name="connsiteY2" fmla="*/ 7144 h 104775"/>
                    <a:gd name="connsiteX3" fmla="*/ 69952 w 76200"/>
                    <a:gd name="connsiteY3" fmla="*/ 7144 h 104775"/>
                    <a:gd name="connsiteX4" fmla="*/ 69952 w 76200"/>
                    <a:gd name="connsiteY4" fmla="*/ 16469 h 104775"/>
                    <a:gd name="connsiteX5" fmla="*/ 46339 w 76200"/>
                    <a:gd name="connsiteY5" fmla="*/ 16469 h 104775"/>
                    <a:gd name="connsiteX6" fmla="*/ 46339 w 76200"/>
                    <a:gd name="connsiteY6" fmla="*/ 104747 h 104775"/>
                    <a:gd name="connsiteX7" fmla="*/ 30775 w 76200"/>
                    <a:gd name="connsiteY7" fmla="*/ 104747 h 104775"/>
                    <a:gd name="connsiteX8" fmla="*/ 30775 w 76200"/>
                    <a:gd name="connsiteY8" fmla="*/ 16469 h 1047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76200" h="104775">
                      <a:moveTo>
                        <a:pt x="30766" y="16469"/>
                      </a:moveTo>
                      <a:lnTo>
                        <a:pt x="7144" y="16469"/>
                      </a:lnTo>
                      <a:lnTo>
                        <a:pt x="7144" y="7144"/>
                      </a:lnTo>
                      <a:lnTo>
                        <a:pt x="69952" y="7144"/>
                      </a:lnTo>
                      <a:lnTo>
                        <a:pt x="69952" y="16469"/>
                      </a:lnTo>
                      <a:lnTo>
                        <a:pt x="46339" y="16469"/>
                      </a:lnTo>
                      <a:lnTo>
                        <a:pt x="46339" y="104747"/>
                      </a:lnTo>
                      <a:lnTo>
                        <a:pt x="30775" y="104747"/>
                      </a:lnTo>
                      <a:lnTo>
                        <a:pt x="30775" y="16469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ja-JP"/>
                  </a:defPPr>
                </a:lstStyle>
                <a:p>
                  <a:endParaRPr lang="ja-JP" altLang="en-US"/>
                </a:p>
              </p:txBody>
            </p:sp>
            <p:sp>
              <p:nvSpPr>
                <p:cNvPr id="156" name="フリーフォーム: 図形 81">
                  <a:extLst>
                    <a:ext uri="{FF2B5EF4-FFF2-40B4-BE49-F238E27FC236}">
                      <a16:creationId xmlns:a16="http://schemas.microsoft.com/office/drawing/2014/main" id="{531A9A2C-F89E-46BF-84A8-B26615F019E2}"/>
                    </a:ext>
                  </a:extLst>
                </p:cNvPr>
                <p:cNvSpPr/>
                <p:nvPr/>
              </p:nvSpPr>
              <p:spPr>
                <a:xfrm>
                  <a:off x="3266185" y="5886475"/>
                  <a:ext cx="66675" cy="76200"/>
                </a:xfrm>
                <a:custGeom>
                  <a:avLst/>
                  <a:gdLst>
                    <a:gd name="connsiteX0" fmla="*/ 7144 w 66675"/>
                    <a:gd name="connsiteY0" fmla="*/ 42358 h 76200"/>
                    <a:gd name="connsiteX1" fmla="*/ 36852 w 66675"/>
                    <a:gd name="connsiteY1" fmla="*/ 7144 h 76200"/>
                    <a:gd name="connsiteX2" fmla="*/ 66694 w 66675"/>
                    <a:gd name="connsiteY2" fmla="*/ 42358 h 76200"/>
                    <a:gd name="connsiteX3" fmla="*/ 36852 w 66675"/>
                    <a:gd name="connsiteY3" fmla="*/ 77571 h 76200"/>
                    <a:gd name="connsiteX4" fmla="*/ 7144 w 66675"/>
                    <a:gd name="connsiteY4" fmla="*/ 42358 h 76200"/>
                    <a:gd name="connsiteX5" fmla="*/ 36852 w 66675"/>
                    <a:gd name="connsiteY5" fmla="*/ 71647 h 76200"/>
                    <a:gd name="connsiteX6" fmla="*/ 51140 w 66675"/>
                    <a:gd name="connsiteY6" fmla="*/ 42367 h 76200"/>
                    <a:gd name="connsiteX7" fmla="*/ 36852 w 66675"/>
                    <a:gd name="connsiteY7" fmla="*/ 13087 h 76200"/>
                    <a:gd name="connsiteX8" fmla="*/ 22708 w 66675"/>
                    <a:gd name="connsiteY8" fmla="*/ 42367 h 76200"/>
                    <a:gd name="connsiteX9" fmla="*/ 36852 w 66675"/>
                    <a:gd name="connsiteY9" fmla="*/ 71647 h 76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66675" h="76200">
                      <a:moveTo>
                        <a:pt x="7144" y="42358"/>
                      </a:moveTo>
                      <a:cubicBezTo>
                        <a:pt x="7144" y="19583"/>
                        <a:pt x="17050" y="7144"/>
                        <a:pt x="36852" y="7144"/>
                      </a:cubicBezTo>
                      <a:cubicBezTo>
                        <a:pt x="56655" y="7144"/>
                        <a:pt x="66694" y="19593"/>
                        <a:pt x="66694" y="42358"/>
                      </a:cubicBezTo>
                      <a:cubicBezTo>
                        <a:pt x="66694" y="65122"/>
                        <a:pt x="56655" y="77571"/>
                        <a:pt x="36852" y="77571"/>
                      </a:cubicBezTo>
                      <a:cubicBezTo>
                        <a:pt x="17050" y="77571"/>
                        <a:pt x="7144" y="65132"/>
                        <a:pt x="7144" y="42358"/>
                      </a:cubicBezTo>
                      <a:close/>
                      <a:moveTo>
                        <a:pt x="36852" y="71647"/>
                      </a:moveTo>
                      <a:cubicBezTo>
                        <a:pt x="49578" y="71647"/>
                        <a:pt x="51140" y="54683"/>
                        <a:pt x="51140" y="42367"/>
                      </a:cubicBezTo>
                      <a:cubicBezTo>
                        <a:pt x="51140" y="30070"/>
                        <a:pt x="49578" y="13087"/>
                        <a:pt x="36852" y="13087"/>
                      </a:cubicBezTo>
                      <a:cubicBezTo>
                        <a:pt x="24261" y="13087"/>
                        <a:pt x="22708" y="30070"/>
                        <a:pt x="22708" y="42367"/>
                      </a:cubicBezTo>
                      <a:cubicBezTo>
                        <a:pt x="22708" y="54673"/>
                        <a:pt x="24261" y="71647"/>
                        <a:pt x="36852" y="71647"/>
                      </a:cubicBez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ja-JP"/>
                  </a:defPPr>
                </a:lstStyle>
                <a:p>
                  <a:endParaRPr lang="ja-JP" altLang="en-US"/>
                </a:p>
              </p:txBody>
            </p:sp>
            <p:sp>
              <p:nvSpPr>
                <p:cNvPr id="157" name="フリーフォーム: 図形 82">
                  <a:extLst>
                    <a:ext uri="{FF2B5EF4-FFF2-40B4-BE49-F238E27FC236}">
                      <a16:creationId xmlns:a16="http://schemas.microsoft.com/office/drawing/2014/main" id="{2C262F80-03DB-4324-84F3-A3293A86A6EC}"/>
                    </a:ext>
                  </a:extLst>
                </p:cNvPr>
                <p:cNvSpPr/>
                <p:nvPr/>
              </p:nvSpPr>
              <p:spPr>
                <a:xfrm>
                  <a:off x="3341871" y="5888037"/>
                  <a:ext cx="66675" cy="76200"/>
                </a:xfrm>
                <a:custGeom>
                  <a:avLst/>
                  <a:gdLst>
                    <a:gd name="connsiteX0" fmla="*/ 47873 w 66675"/>
                    <a:gd name="connsiteY0" fmla="*/ 58493 h 76200"/>
                    <a:gd name="connsiteX1" fmla="*/ 47597 w 66675"/>
                    <a:gd name="connsiteY1" fmla="*/ 58493 h 76200"/>
                    <a:gd name="connsiteX2" fmla="*/ 24108 w 66675"/>
                    <a:gd name="connsiteY2" fmla="*/ 76019 h 76200"/>
                    <a:gd name="connsiteX3" fmla="*/ 7144 w 66675"/>
                    <a:gd name="connsiteY3" fmla="*/ 56369 h 76200"/>
                    <a:gd name="connsiteX4" fmla="*/ 7144 w 66675"/>
                    <a:gd name="connsiteY4" fmla="*/ 7144 h 76200"/>
                    <a:gd name="connsiteX5" fmla="*/ 21421 w 66675"/>
                    <a:gd name="connsiteY5" fmla="*/ 7144 h 76200"/>
                    <a:gd name="connsiteX6" fmla="*/ 21421 w 66675"/>
                    <a:gd name="connsiteY6" fmla="*/ 49282 h 76200"/>
                    <a:gd name="connsiteX7" fmla="*/ 29918 w 66675"/>
                    <a:gd name="connsiteY7" fmla="*/ 65408 h 76200"/>
                    <a:gd name="connsiteX8" fmla="*/ 48016 w 66675"/>
                    <a:gd name="connsiteY8" fmla="*/ 34995 h 76200"/>
                    <a:gd name="connsiteX9" fmla="*/ 48016 w 66675"/>
                    <a:gd name="connsiteY9" fmla="*/ 7144 h 76200"/>
                    <a:gd name="connsiteX10" fmla="*/ 62303 w 66675"/>
                    <a:gd name="connsiteY10" fmla="*/ 7144 h 76200"/>
                    <a:gd name="connsiteX11" fmla="*/ 62303 w 66675"/>
                    <a:gd name="connsiteY11" fmla="*/ 74466 h 76200"/>
                    <a:gd name="connsiteX12" fmla="*/ 47873 w 66675"/>
                    <a:gd name="connsiteY12" fmla="*/ 74466 h 76200"/>
                    <a:gd name="connsiteX13" fmla="*/ 47873 w 66675"/>
                    <a:gd name="connsiteY13" fmla="*/ 58493 h 76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66675" h="76200">
                      <a:moveTo>
                        <a:pt x="47873" y="58493"/>
                      </a:moveTo>
                      <a:lnTo>
                        <a:pt x="47597" y="58493"/>
                      </a:lnTo>
                      <a:cubicBezTo>
                        <a:pt x="45320" y="63446"/>
                        <a:pt x="38967" y="76019"/>
                        <a:pt x="24108" y="76019"/>
                      </a:cubicBezTo>
                      <a:cubicBezTo>
                        <a:pt x="12230" y="76019"/>
                        <a:pt x="7144" y="66122"/>
                        <a:pt x="7144" y="56369"/>
                      </a:cubicBezTo>
                      <a:lnTo>
                        <a:pt x="7144" y="7144"/>
                      </a:lnTo>
                      <a:lnTo>
                        <a:pt x="21421" y="7144"/>
                      </a:lnTo>
                      <a:lnTo>
                        <a:pt x="21421" y="49282"/>
                      </a:lnTo>
                      <a:cubicBezTo>
                        <a:pt x="21421" y="57788"/>
                        <a:pt x="22698" y="65408"/>
                        <a:pt x="29918" y="65408"/>
                      </a:cubicBezTo>
                      <a:cubicBezTo>
                        <a:pt x="44062" y="65408"/>
                        <a:pt x="48016" y="43348"/>
                        <a:pt x="48016" y="34995"/>
                      </a:cubicBezTo>
                      <a:lnTo>
                        <a:pt x="48016" y="7144"/>
                      </a:lnTo>
                      <a:lnTo>
                        <a:pt x="62303" y="7144"/>
                      </a:lnTo>
                      <a:lnTo>
                        <a:pt x="62303" y="74466"/>
                      </a:lnTo>
                      <a:lnTo>
                        <a:pt x="47873" y="74466"/>
                      </a:lnTo>
                      <a:lnTo>
                        <a:pt x="47873" y="58493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ja-JP"/>
                  </a:defPPr>
                </a:lstStyle>
                <a:p>
                  <a:endParaRPr lang="ja-JP" altLang="en-US"/>
                </a:p>
              </p:txBody>
            </p:sp>
            <p:sp>
              <p:nvSpPr>
                <p:cNvPr id="158" name="フリーフォーム: 図形 83">
                  <a:extLst>
                    <a:ext uri="{FF2B5EF4-FFF2-40B4-BE49-F238E27FC236}">
                      <a16:creationId xmlns:a16="http://schemas.microsoft.com/office/drawing/2014/main" id="{3646B696-B8C2-48AB-B302-FDF2694CD934}"/>
                    </a:ext>
                  </a:extLst>
                </p:cNvPr>
                <p:cNvSpPr/>
                <p:nvPr/>
              </p:nvSpPr>
              <p:spPr>
                <a:xfrm>
                  <a:off x="3417966" y="5886475"/>
                  <a:ext cx="47625" cy="76200"/>
                </a:xfrm>
                <a:custGeom>
                  <a:avLst/>
                  <a:gdLst>
                    <a:gd name="connsiteX0" fmla="*/ 7144 w 47625"/>
                    <a:gd name="connsiteY0" fmla="*/ 8706 h 76200"/>
                    <a:gd name="connsiteX1" fmla="*/ 21421 w 47625"/>
                    <a:gd name="connsiteY1" fmla="*/ 8706 h 76200"/>
                    <a:gd name="connsiteX2" fmla="*/ 21421 w 47625"/>
                    <a:gd name="connsiteY2" fmla="*/ 25822 h 76200"/>
                    <a:gd name="connsiteX3" fmla="*/ 21707 w 47625"/>
                    <a:gd name="connsiteY3" fmla="*/ 25822 h 76200"/>
                    <a:gd name="connsiteX4" fmla="*/ 43491 w 47625"/>
                    <a:gd name="connsiteY4" fmla="*/ 7144 h 76200"/>
                    <a:gd name="connsiteX5" fmla="*/ 43491 w 47625"/>
                    <a:gd name="connsiteY5" fmla="*/ 21993 h 76200"/>
                    <a:gd name="connsiteX6" fmla="*/ 21421 w 47625"/>
                    <a:gd name="connsiteY6" fmla="*/ 45196 h 76200"/>
                    <a:gd name="connsiteX7" fmla="*/ 21421 w 47625"/>
                    <a:gd name="connsiteY7" fmla="*/ 76038 h 76200"/>
                    <a:gd name="connsiteX8" fmla="*/ 7144 w 47625"/>
                    <a:gd name="connsiteY8" fmla="*/ 76038 h 76200"/>
                    <a:gd name="connsiteX9" fmla="*/ 7144 w 47625"/>
                    <a:gd name="connsiteY9" fmla="*/ 8706 h 76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47625" h="76200">
                      <a:moveTo>
                        <a:pt x="7144" y="8706"/>
                      </a:moveTo>
                      <a:lnTo>
                        <a:pt x="21421" y="8706"/>
                      </a:lnTo>
                      <a:lnTo>
                        <a:pt x="21421" y="25822"/>
                      </a:lnTo>
                      <a:lnTo>
                        <a:pt x="21707" y="25822"/>
                      </a:lnTo>
                      <a:cubicBezTo>
                        <a:pt x="26232" y="16764"/>
                        <a:pt x="31185" y="8134"/>
                        <a:pt x="43491" y="7144"/>
                      </a:cubicBezTo>
                      <a:lnTo>
                        <a:pt x="43491" y="21993"/>
                      </a:lnTo>
                      <a:cubicBezTo>
                        <a:pt x="29775" y="22422"/>
                        <a:pt x="21421" y="27089"/>
                        <a:pt x="21421" y="45196"/>
                      </a:cubicBezTo>
                      <a:lnTo>
                        <a:pt x="21421" y="76038"/>
                      </a:lnTo>
                      <a:lnTo>
                        <a:pt x="7144" y="76038"/>
                      </a:lnTo>
                      <a:lnTo>
                        <a:pt x="7144" y="8706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ja-JP"/>
                  </a:defPPr>
                </a:lstStyle>
                <a:p>
                  <a:endParaRPr lang="ja-JP" altLang="en-US"/>
                </a:p>
              </p:txBody>
            </p:sp>
            <p:sp>
              <p:nvSpPr>
                <p:cNvPr id="159" name="フリーフォーム: 図形 84">
                  <a:extLst>
                    <a:ext uri="{FF2B5EF4-FFF2-40B4-BE49-F238E27FC236}">
                      <a16:creationId xmlns:a16="http://schemas.microsoft.com/office/drawing/2014/main" id="{8D4AC914-ACBC-4177-AC5C-67F51924D8E0}"/>
                    </a:ext>
                  </a:extLst>
                </p:cNvPr>
                <p:cNvSpPr/>
                <p:nvPr/>
              </p:nvSpPr>
              <p:spPr>
                <a:xfrm>
                  <a:off x="3467886" y="5857776"/>
                  <a:ext cx="28575" cy="104775"/>
                </a:xfrm>
                <a:custGeom>
                  <a:avLst/>
                  <a:gdLst>
                    <a:gd name="connsiteX0" fmla="*/ 7144 w 28575"/>
                    <a:gd name="connsiteY0" fmla="*/ 7144 h 104775"/>
                    <a:gd name="connsiteX1" fmla="*/ 22565 w 28575"/>
                    <a:gd name="connsiteY1" fmla="*/ 7144 h 104775"/>
                    <a:gd name="connsiteX2" fmla="*/ 22565 w 28575"/>
                    <a:gd name="connsiteY2" fmla="*/ 21279 h 104775"/>
                    <a:gd name="connsiteX3" fmla="*/ 7144 w 28575"/>
                    <a:gd name="connsiteY3" fmla="*/ 21279 h 104775"/>
                    <a:gd name="connsiteX4" fmla="*/ 7144 w 28575"/>
                    <a:gd name="connsiteY4" fmla="*/ 7144 h 104775"/>
                    <a:gd name="connsiteX5" fmla="*/ 7715 w 28575"/>
                    <a:gd name="connsiteY5" fmla="*/ 37405 h 104775"/>
                    <a:gd name="connsiteX6" fmla="*/ 22003 w 28575"/>
                    <a:gd name="connsiteY6" fmla="*/ 37405 h 104775"/>
                    <a:gd name="connsiteX7" fmla="*/ 22003 w 28575"/>
                    <a:gd name="connsiteY7" fmla="*/ 104727 h 104775"/>
                    <a:gd name="connsiteX8" fmla="*/ 7715 w 28575"/>
                    <a:gd name="connsiteY8" fmla="*/ 104727 h 104775"/>
                    <a:gd name="connsiteX9" fmla="*/ 7715 w 28575"/>
                    <a:gd name="connsiteY9" fmla="*/ 37405 h 1047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28575" h="104775">
                      <a:moveTo>
                        <a:pt x="7144" y="7144"/>
                      </a:moveTo>
                      <a:lnTo>
                        <a:pt x="22565" y="7144"/>
                      </a:lnTo>
                      <a:lnTo>
                        <a:pt x="22565" y="21279"/>
                      </a:lnTo>
                      <a:lnTo>
                        <a:pt x="7144" y="21279"/>
                      </a:lnTo>
                      <a:lnTo>
                        <a:pt x="7144" y="7144"/>
                      </a:lnTo>
                      <a:close/>
                      <a:moveTo>
                        <a:pt x="7715" y="37405"/>
                      </a:moveTo>
                      <a:lnTo>
                        <a:pt x="22003" y="37405"/>
                      </a:lnTo>
                      <a:lnTo>
                        <a:pt x="22003" y="104727"/>
                      </a:lnTo>
                      <a:lnTo>
                        <a:pt x="7715" y="104727"/>
                      </a:lnTo>
                      <a:lnTo>
                        <a:pt x="7715" y="37405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ja-JP"/>
                  </a:defPPr>
                </a:lstStyle>
                <a:p>
                  <a:endParaRPr lang="ja-JP" altLang="en-US"/>
                </a:p>
              </p:txBody>
            </p:sp>
            <p:sp>
              <p:nvSpPr>
                <p:cNvPr id="160" name="フリーフォーム: 図形 85">
                  <a:extLst>
                    <a:ext uri="{FF2B5EF4-FFF2-40B4-BE49-F238E27FC236}">
                      <a16:creationId xmlns:a16="http://schemas.microsoft.com/office/drawing/2014/main" id="{BA1C8EC0-AC20-499F-93CC-20A5288C1178}"/>
                    </a:ext>
                  </a:extLst>
                </p:cNvPr>
                <p:cNvSpPr/>
                <p:nvPr/>
              </p:nvSpPr>
              <p:spPr>
                <a:xfrm>
                  <a:off x="3501548" y="5886465"/>
                  <a:ext cx="57150" cy="76200"/>
                </a:xfrm>
                <a:custGeom>
                  <a:avLst/>
                  <a:gdLst>
                    <a:gd name="connsiteX0" fmla="*/ 46615 w 57150"/>
                    <a:gd name="connsiteY0" fmla="*/ 22003 h 76200"/>
                    <a:gd name="connsiteX1" fmla="*/ 29642 w 57150"/>
                    <a:gd name="connsiteY1" fmla="*/ 15364 h 76200"/>
                    <a:gd name="connsiteX2" fmla="*/ 20021 w 57150"/>
                    <a:gd name="connsiteY2" fmla="*/ 22431 h 76200"/>
                    <a:gd name="connsiteX3" fmla="*/ 50854 w 57150"/>
                    <a:gd name="connsiteY3" fmla="*/ 57236 h 76200"/>
                    <a:gd name="connsiteX4" fmla="*/ 25251 w 57150"/>
                    <a:gd name="connsiteY4" fmla="*/ 77591 h 76200"/>
                    <a:gd name="connsiteX5" fmla="*/ 7287 w 57150"/>
                    <a:gd name="connsiteY5" fmla="*/ 74628 h 76200"/>
                    <a:gd name="connsiteX6" fmla="*/ 7287 w 57150"/>
                    <a:gd name="connsiteY6" fmla="*/ 61474 h 76200"/>
                    <a:gd name="connsiteX7" fmla="*/ 25956 w 57150"/>
                    <a:gd name="connsiteY7" fmla="*/ 68542 h 76200"/>
                    <a:gd name="connsiteX8" fmla="*/ 37557 w 57150"/>
                    <a:gd name="connsiteY8" fmla="*/ 60055 h 76200"/>
                    <a:gd name="connsiteX9" fmla="*/ 7144 w 57150"/>
                    <a:gd name="connsiteY9" fmla="*/ 26527 h 76200"/>
                    <a:gd name="connsiteX10" fmla="*/ 30766 w 57150"/>
                    <a:gd name="connsiteY10" fmla="*/ 7144 h 76200"/>
                    <a:gd name="connsiteX11" fmla="*/ 46606 w 57150"/>
                    <a:gd name="connsiteY11" fmla="*/ 9820 h 76200"/>
                    <a:gd name="connsiteX12" fmla="*/ 46606 w 57150"/>
                    <a:gd name="connsiteY12" fmla="*/ 22003 h 76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57150" h="76200">
                      <a:moveTo>
                        <a:pt x="46615" y="22003"/>
                      </a:moveTo>
                      <a:cubicBezTo>
                        <a:pt x="41806" y="18745"/>
                        <a:pt x="36433" y="15364"/>
                        <a:pt x="29642" y="15364"/>
                      </a:cubicBezTo>
                      <a:cubicBezTo>
                        <a:pt x="25118" y="15364"/>
                        <a:pt x="20021" y="17336"/>
                        <a:pt x="20021" y="22431"/>
                      </a:cubicBezTo>
                      <a:cubicBezTo>
                        <a:pt x="20021" y="34595"/>
                        <a:pt x="50854" y="35728"/>
                        <a:pt x="50854" y="57236"/>
                      </a:cubicBezTo>
                      <a:cubicBezTo>
                        <a:pt x="50854" y="71656"/>
                        <a:pt x="39538" y="77591"/>
                        <a:pt x="25251" y="77591"/>
                      </a:cubicBezTo>
                      <a:cubicBezTo>
                        <a:pt x="16621" y="77591"/>
                        <a:pt x="10687" y="75771"/>
                        <a:pt x="7287" y="74628"/>
                      </a:cubicBezTo>
                      <a:lnTo>
                        <a:pt x="7287" y="61474"/>
                      </a:lnTo>
                      <a:cubicBezTo>
                        <a:pt x="11392" y="64303"/>
                        <a:pt x="18031" y="68542"/>
                        <a:pt x="25956" y="68542"/>
                      </a:cubicBezTo>
                      <a:cubicBezTo>
                        <a:pt x="34157" y="68542"/>
                        <a:pt x="37557" y="64303"/>
                        <a:pt x="37557" y="60055"/>
                      </a:cubicBezTo>
                      <a:cubicBezTo>
                        <a:pt x="37557" y="48168"/>
                        <a:pt x="7144" y="45768"/>
                        <a:pt x="7144" y="26527"/>
                      </a:cubicBezTo>
                      <a:cubicBezTo>
                        <a:pt x="7144" y="16335"/>
                        <a:pt x="13935" y="7144"/>
                        <a:pt x="30766" y="7144"/>
                      </a:cubicBezTo>
                      <a:cubicBezTo>
                        <a:pt x="37976" y="7144"/>
                        <a:pt x="44196" y="9115"/>
                        <a:pt x="46606" y="9820"/>
                      </a:cubicBezTo>
                      <a:lnTo>
                        <a:pt x="46606" y="22003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ja-JP"/>
                  </a:defPPr>
                </a:lstStyle>
                <a:p>
                  <a:endParaRPr lang="ja-JP" altLang="en-US"/>
                </a:p>
              </p:txBody>
            </p:sp>
            <p:sp>
              <p:nvSpPr>
                <p:cNvPr id="161" name="フリーフォーム: 図形 86">
                  <a:extLst>
                    <a:ext uri="{FF2B5EF4-FFF2-40B4-BE49-F238E27FC236}">
                      <a16:creationId xmlns:a16="http://schemas.microsoft.com/office/drawing/2014/main" id="{1CF3A5DB-5F51-4EDC-895D-19C1D8F7E640}"/>
                    </a:ext>
                  </a:extLst>
                </p:cNvPr>
                <p:cNvSpPr/>
                <p:nvPr/>
              </p:nvSpPr>
              <p:spPr>
                <a:xfrm>
                  <a:off x="3561803" y="5886475"/>
                  <a:ext cx="95250" cy="76200"/>
                </a:xfrm>
                <a:custGeom>
                  <a:avLst/>
                  <a:gdLst>
                    <a:gd name="connsiteX0" fmla="*/ 7144 w 95250"/>
                    <a:gd name="connsiteY0" fmla="*/ 8706 h 76200"/>
                    <a:gd name="connsiteX1" fmla="*/ 21431 w 95250"/>
                    <a:gd name="connsiteY1" fmla="*/ 8706 h 76200"/>
                    <a:gd name="connsiteX2" fmla="*/ 21431 w 95250"/>
                    <a:gd name="connsiteY2" fmla="*/ 24689 h 76200"/>
                    <a:gd name="connsiteX3" fmla="*/ 21717 w 95250"/>
                    <a:gd name="connsiteY3" fmla="*/ 24689 h 76200"/>
                    <a:gd name="connsiteX4" fmla="*/ 42082 w 95250"/>
                    <a:gd name="connsiteY4" fmla="*/ 7144 h 76200"/>
                    <a:gd name="connsiteX5" fmla="*/ 58779 w 95250"/>
                    <a:gd name="connsiteY5" fmla="*/ 23831 h 76200"/>
                    <a:gd name="connsiteX6" fmla="*/ 59055 w 95250"/>
                    <a:gd name="connsiteY6" fmla="*/ 23831 h 76200"/>
                    <a:gd name="connsiteX7" fmla="*/ 79429 w 95250"/>
                    <a:gd name="connsiteY7" fmla="*/ 7144 h 76200"/>
                    <a:gd name="connsiteX8" fmla="*/ 96393 w 95250"/>
                    <a:gd name="connsiteY8" fmla="*/ 30346 h 76200"/>
                    <a:gd name="connsiteX9" fmla="*/ 96393 w 95250"/>
                    <a:gd name="connsiteY9" fmla="*/ 76038 h 76200"/>
                    <a:gd name="connsiteX10" fmla="*/ 82115 w 95250"/>
                    <a:gd name="connsiteY10" fmla="*/ 76038 h 76200"/>
                    <a:gd name="connsiteX11" fmla="*/ 82115 w 95250"/>
                    <a:gd name="connsiteY11" fmla="*/ 32613 h 76200"/>
                    <a:gd name="connsiteX12" fmla="*/ 73914 w 95250"/>
                    <a:gd name="connsiteY12" fmla="*/ 17745 h 76200"/>
                    <a:gd name="connsiteX13" fmla="*/ 58922 w 95250"/>
                    <a:gd name="connsiteY13" fmla="*/ 48015 h 76200"/>
                    <a:gd name="connsiteX14" fmla="*/ 58922 w 95250"/>
                    <a:gd name="connsiteY14" fmla="*/ 76029 h 76200"/>
                    <a:gd name="connsiteX15" fmla="*/ 44634 w 95250"/>
                    <a:gd name="connsiteY15" fmla="*/ 76029 h 76200"/>
                    <a:gd name="connsiteX16" fmla="*/ 44634 w 95250"/>
                    <a:gd name="connsiteY16" fmla="*/ 33871 h 76200"/>
                    <a:gd name="connsiteX17" fmla="*/ 36148 w 95250"/>
                    <a:gd name="connsiteY17" fmla="*/ 17745 h 76200"/>
                    <a:gd name="connsiteX18" fmla="*/ 21431 w 95250"/>
                    <a:gd name="connsiteY18" fmla="*/ 48158 h 76200"/>
                    <a:gd name="connsiteX19" fmla="*/ 21431 w 95250"/>
                    <a:gd name="connsiteY19" fmla="*/ 76029 h 76200"/>
                    <a:gd name="connsiteX20" fmla="*/ 7144 w 95250"/>
                    <a:gd name="connsiteY20" fmla="*/ 76029 h 76200"/>
                    <a:gd name="connsiteX21" fmla="*/ 7144 w 95250"/>
                    <a:gd name="connsiteY21" fmla="*/ 8706 h 76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95250" h="76200">
                      <a:moveTo>
                        <a:pt x="7144" y="8706"/>
                      </a:moveTo>
                      <a:lnTo>
                        <a:pt x="21431" y="8706"/>
                      </a:lnTo>
                      <a:lnTo>
                        <a:pt x="21431" y="24689"/>
                      </a:lnTo>
                      <a:lnTo>
                        <a:pt x="21717" y="24689"/>
                      </a:lnTo>
                      <a:cubicBezTo>
                        <a:pt x="23270" y="19593"/>
                        <a:pt x="29204" y="7144"/>
                        <a:pt x="42082" y="7144"/>
                      </a:cubicBezTo>
                      <a:cubicBezTo>
                        <a:pt x="53969" y="7144"/>
                        <a:pt x="58351" y="16764"/>
                        <a:pt x="58779" y="23831"/>
                      </a:cubicBezTo>
                      <a:lnTo>
                        <a:pt x="59055" y="23831"/>
                      </a:lnTo>
                      <a:cubicBezTo>
                        <a:pt x="61465" y="18602"/>
                        <a:pt x="66123" y="7144"/>
                        <a:pt x="79429" y="7144"/>
                      </a:cubicBezTo>
                      <a:cubicBezTo>
                        <a:pt x="93716" y="7144"/>
                        <a:pt x="96393" y="18878"/>
                        <a:pt x="96393" y="30346"/>
                      </a:cubicBezTo>
                      <a:lnTo>
                        <a:pt x="96393" y="76038"/>
                      </a:lnTo>
                      <a:lnTo>
                        <a:pt x="82115" y="76038"/>
                      </a:lnTo>
                      <a:lnTo>
                        <a:pt x="82115" y="32613"/>
                      </a:lnTo>
                      <a:cubicBezTo>
                        <a:pt x="82115" y="24822"/>
                        <a:pt x="80982" y="17745"/>
                        <a:pt x="73914" y="17745"/>
                      </a:cubicBezTo>
                      <a:cubicBezTo>
                        <a:pt x="61322" y="17745"/>
                        <a:pt x="58922" y="39805"/>
                        <a:pt x="58922" y="48015"/>
                      </a:cubicBezTo>
                      <a:lnTo>
                        <a:pt x="58922" y="76029"/>
                      </a:lnTo>
                      <a:lnTo>
                        <a:pt x="44634" y="76029"/>
                      </a:lnTo>
                      <a:lnTo>
                        <a:pt x="44634" y="33871"/>
                      </a:lnTo>
                      <a:cubicBezTo>
                        <a:pt x="44634" y="25384"/>
                        <a:pt x="43929" y="17745"/>
                        <a:pt x="36148" y="17745"/>
                      </a:cubicBezTo>
                      <a:cubicBezTo>
                        <a:pt x="22984" y="17745"/>
                        <a:pt x="21431" y="40948"/>
                        <a:pt x="21431" y="48158"/>
                      </a:cubicBezTo>
                      <a:lnTo>
                        <a:pt x="21431" y="76029"/>
                      </a:lnTo>
                      <a:lnTo>
                        <a:pt x="7144" y="76029"/>
                      </a:lnTo>
                      <a:lnTo>
                        <a:pt x="7144" y="8706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ja-JP"/>
                  </a:defPPr>
                </a:lstStyle>
                <a:p>
                  <a:endParaRPr lang="ja-JP" altLang="en-US"/>
                </a:p>
              </p:txBody>
            </p:sp>
          </p:grpSp>
        </p:grpSp>
      </p:grpSp>
      <p:sp>
        <p:nvSpPr>
          <p:cNvPr id="317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784350" y="2133600"/>
            <a:ext cx="8121650" cy="1470025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ja-JP" altLang="en-US" noProof="0"/>
              <a:t>マスタ タイトルの書式設定</a:t>
            </a:r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FontTx/>
              <a:buNone/>
              <a:defRPr kumimoji="0"/>
            </a:lvl1pPr>
          </a:lstStyle>
          <a:p>
            <a:pPr lvl="0"/>
            <a:r>
              <a:rPr lang="ja-JP" altLang="en-US" noProof="0"/>
              <a:t>国土交通省　観光庁</a:t>
            </a:r>
          </a:p>
          <a:p>
            <a:pPr lvl="0"/>
            <a:r>
              <a:rPr lang="ja-JP" altLang="en-US" noProof="0"/>
              <a:t>○○課</a:t>
            </a:r>
          </a:p>
          <a:p>
            <a:pPr lvl="0"/>
            <a:r>
              <a:rPr lang="ja-JP" altLang="en-US" noProof="0"/>
              <a:t>平成○○年○○月</a:t>
            </a:r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31751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099300" y="6245225"/>
            <a:ext cx="2311400" cy="476250"/>
          </a:xfrm>
        </p:spPr>
        <p:txBody>
          <a:bodyPr/>
          <a:lstStyle>
            <a:lvl1pPr>
              <a:defRPr/>
            </a:lvl1pPr>
          </a:lstStyle>
          <a:p>
            <a:fld id="{8668F1B4-CD69-4873-A37D-05E3ED60FF33}" type="slidenum">
              <a:rPr lang="en-US" altLang="ja-JP"/>
              <a:t>‹#›</a:t>
            </a:fld>
            <a:endParaRPr lang="en-US" altLang="ja-JP"/>
          </a:p>
        </p:txBody>
      </p:sp>
      <p:sp>
        <p:nvSpPr>
          <p:cNvPr id="31758" name="Rectangle 14"/>
          <p:cNvSpPr>
            <a:spLocks noChangeArrowheads="1"/>
          </p:cNvSpPr>
          <p:nvPr userDrawn="1"/>
        </p:nvSpPr>
        <p:spPr bwMode="auto">
          <a:xfrm>
            <a:off x="1833563" y="3284538"/>
            <a:ext cx="8072437" cy="73025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ja-JP"/>
            </a:defPPr>
          </a:lstStyle>
          <a:p>
            <a:endParaRPr lang="ja-JP" alt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5D6372-79B3-44A9-9559-35B0E06D676F}" type="slidenum">
              <a:rPr lang="en-US" altLang="ja-JP"/>
              <a:t>‹#›</a:t>
            </a:fld>
            <a:endParaRPr lang="en-US" altLang="ja-JP"/>
          </a:p>
        </p:txBody>
      </p:sp>
      <p:pic>
        <p:nvPicPr>
          <p:cNvPr id="7" name="図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8999" y="75377"/>
            <a:ext cx="1112022" cy="214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4870706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Tx/>
              <a:buChar char="•"/>
              <a:defRPr kumimoji="1" sz="3200" b="0" i="0" u="none" strike="noStrike" kern="1200" cap="none" spc="0" normalizeH="0" baseline="0" noProof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uLnTx/>
                <a:uFillTx/>
                <a:latin typeface="+mn-lt"/>
                <a:ea typeface="+mn-ea"/>
                <a:cs typeface="+mn-cs"/>
                <a:sym typeface="Wingdings" charset="2"/>
              </a:defRPr>
            </a:pPr>
            <a:r>
              <a:rPr kumimoji="1" lang="ja-JP" altLang="en-US" sz="3200" b="0" i="0" u="none" strike="noStrike" kern="1200" cap="none" spc="0" normalizeH="0" baseline="0" noProof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uLnTx/>
                <a:uFillTx/>
                <a:latin typeface="+mn-lt"/>
                <a:ea typeface="+mn-ea"/>
                <a:cs typeface="+mn-cs"/>
                <a:sym typeface="Wingdings" charset="2"/>
              </a:rPr>
              <a:t>マスタ テキストの書式設定</a:t>
            </a:r>
          </a:p>
          <a:p>
            <a:pPr marL="742950" marR="0" lvl="1" indent="-285750" algn="l" defTabSz="9144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Tx/>
              <a:buChar char="–"/>
              <a:defRPr kumimoji="1" sz="2800" b="0" i="0" u="none" strike="noStrike" kern="1200" cap="none" spc="0" normalizeH="0" baseline="0" noProof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uLnTx/>
                <a:uFillTx/>
                <a:latin typeface="+mn-lt"/>
                <a:ea typeface="+mn-ea"/>
                <a:cs typeface="+mn-cs"/>
                <a:sym typeface="Wingdings" charset="2"/>
              </a:defRPr>
            </a:pPr>
            <a:r>
              <a:rPr kumimoji="1" lang="ja-JP" altLang="en-US" sz="2800" b="0" i="0" u="none" strike="noStrike" kern="1200" cap="none" spc="0" normalizeH="0" baseline="0" noProof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uLnTx/>
                <a:uFillTx/>
                <a:latin typeface="+mn-lt"/>
                <a:ea typeface="+mn-ea"/>
                <a:cs typeface="+mn-cs"/>
                <a:sym typeface="Wingdings" charset="2"/>
              </a:rPr>
              <a:t>第 </a:t>
            </a:r>
            <a:r>
              <a:rPr kumimoji="1" lang="en-US" altLang="ja-JP" sz="2800" b="0" i="0" u="none" strike="noStrike" kern="1200" cap="none" spc="0" normalizeH="0" baseline="0" noProof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uLnTx/>
                <a:uFillTx/>
                <a:latin typeface="+mn-lt"/>
                <a:ea typeface="+mn-ea"/>
                <a:cs typeface="+mn-cs"/>
                <a:sym typeface="Wingdings" charset="2"/>
              </a:rPr>
              <a:t>2 </a:t>
            </a:r>
            <a:r>
              <a:rPr kumimoji="1" lang="ja-JP" altLang="en-US" sz="2800" b="0" i="0" u="none" strike="noStrike" kern="1200" cap="none" spc="0" normalizeH="0" baseline="0" noProof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uLnTx/>
                <a:uFillTx/>
                <a:latin typeface="+mn-lt"/>
                <a:ea typeface="+mn-ea"/>
                <a:cs typeface="+mn-cs"/>
                <a:sym typeface="Wingdings" charset="2"/>
              </a:rPr>
              <a:t>レベル</a:t>
            </a:r>
          </a:p>
          <a:p>
            <a:pPr marL="1143000" marR="0" lvl="2" indent="-228600" algn="l" defTabSz="9144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Tx/>
              <a:buChar char="•"/>
              <a:defRPr kumimoji="1" sz="2400" b="0" i="0" u="none" strike="noStrike" kern="1200" cap="none" spc="0" normalizeH="0" baseline="0" noProof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uLnTx/>
                <a:uFillTx/>
                <a:latin typeface="+mn-lt"/>
                <a:ea typeface="+mn-ea"/>
                <a:cs typeface="+mn-cs"/>
                <a:sym typeface="Wingdings" charset="2"/>
              </a:defRPr>
            </a:pPr>
            <a:r>
              <a:rPr kumimoji="1" lang="ja-JP" altLang="en-US" sz="2400" b="0" i="0" u="none" strike="noStrike" kern="1200" cap="none" spc="0" normalizeH="0" baseline="0" noProof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uLnTx/>
                <a:uFillTx/>
                <a:latin typeface="+mn-lt"/>
                <a:ea typeface="+mn-ea"/>
                <a:cs typeface="+mn-cs"/>
                <a:sym typeface="Wingdings" charset="2"/>
              </a:rPr>
              <a:t>第 </a:t>
            </a:r>
            <a:r>
              <a:rPr kumimoji="1" lang="en-US" altLang="ja-JP" sz="2400" b="0" i="0" u="none" strike="noStrike" kern="1200" cap="none" spc="0" normalizeH="0" baseline="0" noProof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uLnTx/>
                <a:uFillTx/>
                <a:latin typeface="+mn-lt"/>
                <a:ea typeface="+mn-ea"/>
                <a:cs typeface="+mn-cs"/>
                <a:sym typeface="Wingdings" charset="2"/>
              </a:rPr>
              <a:t>3 </a:t>
            </a:r>
            <a:r>
              <a:rPr kumimoji="1" lang="ja-JP" altLang="en-US" sz="2400" b="0" i="0" u="none" strike="noStrike" kern="1200" cap="none" spc="0" normalizeH="0" baseline="0" noProof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uLnTx/>
                <a:uFillTx/>
                <a:latin typeface="+mn-lt"/>
                <a:ea typeface="+mn-ea"/>
                <a:cs typeface="+mn-cs"/>
                <a:sym typeface="Wingdings" charset="2"/>
              </a:rPr>
              <a:t>レベル</a:t>
            </a:r>
          </a:p>
          <a:p>
            <a:pPr marL="1600200" marR="0" lvl="3" indent="-228600" algn="l" defTabSz="9144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Tx/>
              <a:buChar char="–"/>
              <a:defRPr kumimoji="1" sz="2000" b="0" i="0" u="none" strike="noStrike" kern="1200" cap="none" spc="0" normalizeH="0" baseline="0" noProof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uLnTx/>
                <a:uFillTx/>
                <a:latin typeface="+mn-lt"/>
                <a:ea typeface="+mn-ea"/>
                <a:cs typeface="+mn-cs"/>
                <a:sym typeface="Wingdings" charset="2"/>
              </a:defRPr>
            </a:pPr>
            <a:r>
              <a:rPr kumimoji="1" lang="ja-JP" altLang="en-US" sz="2000" b="0" i="0" u="none" strike="noStrike" kern="1200" cap="none" spc="0" normalizeH="0" baseline="0" noProof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uLnTx/>
                <a:uFillTx/>
                <a:latin typeface="+mn-lt"/>
                <a:ea typeface="+mn-ea"/>
                <a:cs typeface="+mn-cs"/>
                <a:sym typeface="Wingdings" charset="2"/>
              </a:rPr>
              <a:t>第 </a:t>
            </a:r>
            <a:r>
              <a:rPr kumimoji="1" lang="en-US" altLang="ja-JP" sz="2000" b="0" i="0" u="none" strike="noStrike" kern="1200" cap="none" spc="0" normalizeH="0" baseline="0" noProof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uLnTx/>
                <a:uFillTx/>
                <a:latin typeface="+mn-lt"/>
                <a:ea typeface="+mn-ea"/>
                <a:cs typeface="+mn-cs"/>
                <a:sym typeface="Wingdings" charset="2"/>
              </a:rPr>
              <a:t>4 </a:t>
            </a:r>
            <a:r>
              <a:rPr kumimoji="1" lang="ja-JP" altLang="en-US" sz="2000" b="0" i="0" u="none" strike="noStrike" kern="1200" cap="none" spc="0" normalizeH="0" baseline="0" noProof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uLnTx/>
                <a:uFillTx/>
                <a:latin typeface="+mn-lt"/>
                <a:ea typeface="+mn-ea"/>
                <a:cs typeface="+mn-cs"/>
                <a:sym typeface="Wingdings" charset="2"/>
              </a:rPr>
              <a:t>レベル</a:t>
            </a:r>
          </a:p>
          <a:p>
            <a:pPr marL="2057400" marR="0" lvl="4" indent="-228600" algn="l" defTabSz="9144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Tx/>
              <a:buChar char="»"/>
              <a:defRPr kumimoji="1" sz="2000" b="0" i="0" u="none" strike="noStrike" kern="1200" cap="none" spc="0" normalizeH="0" baseline="0" noProof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uLnTx/>
                <a:uFillTx/>
                <a:latin typeface="+mn-lt"/>
                <a:ea typeface="+mn-ea"/>
                <a:cs typeface="+mn-cs"/>
                <a:sym typeface="Wingdings" charset="2"/>
              </a:defRPr>
            </a:pPr>
            <a:r>
              <a:rPr kumimoji="1" lang="ja-JP" altLang="en-US" sz="2000" b="0" i="0" u="none" strike="noStrike" kern="1200" cap="none" spc="0" normalizeH="0" baseline="0" noProof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uLnTx/>
                <a:uFillTx/>
                <a:latin typeface="+mn-lt"/>
                <a:ea typeface="+mn-ea"/>
                <a:cs typeface="+mn-cs"/>
                <a:sym typeface="Wingdings" charset="2"/>
              </a:rPr>
              <a:t>第 </a:t>
            </a:r>
            <a:r>
              <a:rPr kumimoji="1" lang="en-US" altLang="ja-JP" sz="2000" b="0" i="0" u="none" strike="noStrike" kern="1200" cap="none" spc="0" normalizeH="0" baseline="0" noProof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uLnTx/>
                <a:uFillTx/>
                <a:latin typeface="+mn-lt"/>
                <a:ea typeface="+mn-ea"/>
                <a:cs typeface="+mn-cs"/>
                <a:sym typeface="Wingdings" charset="2"/>
              </a:rPr>
              <a:t>5 </a:t>
            </a:r>
            <a:r>
              <a:rPr kumimoji="1" lang="ja-JP" altLang="en-US" sz="2000" b="0" i="0" u="none" strike="noStrike" kern="1200" cap="none" spc="0" normalizeH="0" baseline="0" noProof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uLnTx/>
                <a:uFillTx/>
                <a:latin typeface="+mn-lt"/>
                <a:ea typeface="+mn-ea"/>
                <a:cs typeface="+mn-cs"/>
                <a:sym typeface="Wingdings" charset="2"/>
              </a:rPr>
              <a:t>レベル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marL="0" algn="l" defTabSz="914400" rtl="0" eaLnBrk="1" fontAlgn="base" hangingPunct="0">
              <a:spcBef>
                <a:spcPct val="0"/>
              </a:spcBef>
              <a:spcAft>
                <a:spcPct val="0"/>
              </a:spcAft>
              <a:defRPr kumimoji="1" sz="14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</a:lstStyle>
          <a:p>
            <a:pPr algn="l" fontAlgn="base">
              <a:spcBef>
                <a:spcPct val="0"/>
              </a:spcBef>
              <a:spcAft>
                <a:spcPct val="0"/>
              </a:spcAft>
              <a:buNone/>
              <a:defRPr kumimoji="1" sz="1400" b="0" i="0" normalizeH="0" noProof="0"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pPr>
            <a:endParaRPr lang="en-US" altLang="ja-JP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marL="0" algn="ctr" defTabSz="914400" rtl="0" eaLnBrk="1" fontAlgn="base" hangingPunct="0">
              <a:spcBef>
                <a:spcPct val="0"/>
              </a:spcBef>
              <a:spcAft>
                <a:spcPct val="0"/>
              </a:spcAft>
              <a:defRPr kumimoji="1" sz="14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  <a:defRPr kumimoji="1" sz="1400" b="0" i="0" normalizeH="0" noProof="0"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pPr>
            <a:endParaRPr lang="en-US" altLang="ja-JP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94600" y="6237288"/>
            <a:ext cx="23114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marL="0" algn="r" defTabSz="914400" rtl="0" eaLnBrk="1" fontAlgn="base" hangingPunct="0">
              <a:spcBef>
                <a:spcPct val="0"/>
              </a:spcBef>
              <a:spcAft>
                <a:spcPct val="0"/>
              </a:spcAft>
              <a:defRPr kumimoji="1" sz="14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None/>
              <a:defRPr kumimoji="1" sz="1400" b="0" i="0" normalizeH="0" noProof="0"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pPr>
            <a:fld id="{F245FCB2-03D4-4C5B-9B1A-4180124C4B36}" type="slidenum">
              <a:rPr kumimoji="1" lang="en-US" altLang="ja-JP" sz="1400" b="0" i="0" normalizeH="0" noProof="0"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rPr>
              <a:t>‹#›</a:t>
            </a:fld>
            <a:endParaRPr lang="en-US" altLang="ja-JP"/>
          </a:p>
        </p:txBody>
      </p:sp>
      <p:sp>
        <p:nvSpPr>
          <p:cNvPr id="30726" name="Rectangle 6"/>
          <p:cNvSpPr>
            <a:spLocks noChangeArrowheads="1"/>
          </p:cNvSpPr>
          <p:nvPr userDrawn="1"/>
        </p:nvSpPr>
        <p:spPr bwMode="auto">
          <a:xfrm>
            <a:off x="0" y="0"/>
            <a:ext cx="9906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66CC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ja-JP"/>
            </a:def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  <a:defRPr kumimoji="1" b="0" i="0" normalizeH="0" noProof="0"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pPr>
            <a:endParaRPr lang="ja-JP" altLang="en-US"/>
          </a:p>
        </p:txBody>
      </p:sp>
      <p:grpSp>
        <p:nvGrpSpPr>
          <p:cNvPr id="30747" name="Group 27"/>
          <p:cNvGrpSpPr/>
          <p:nvPr userDrawn="1"/>
        </p:nvGrpSpPr>
        <p:grpSpPr>
          <a:xfrm>
            <a:off x="0" y="333375"/>
            <a:ext cx="9906000" cy="115199"/>
            <a:chOff x="0" y="255"/>
            <a:chExt cx="6240" cy="135"/>
          </a:xfrm>
        </p:grpSpPr>
        <p:sp>
          <p:nvSpPr>
            <p:cNvPr id="30748" name="Rectangle 28"/>
            <p:cNvSpPr>
              <a:spLocks noChangeArrowheads="1"/>
            </p:cNvSpPr>
            <p:nvPr userDrawn="1"/>
          </p:nvSpPr>
          <p:spPr bwMode="auto">
            <a:xfrm>
              <a:off x="0" y="345"/>
              <a:ext cx="6240" cy="45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ja-JP"/>
              </a:def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None/>
                <a:defRPr kumimoji="1" b="0" i="0" normalizeH="0" noProof="0">
                  <a:uLnTx/>
                  <a:uFillTx/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pPr>
              <a:endParaRPr lang="ja-JP" altLang="en-US"/>
            </a:p>
          </p:txBody>
        </p:sp>
        <p:sp>
          <p:nvSpPr>
            <p:cNvPr id="30749" name="Rectangle 29"/>
            <p:cNvSpPr>
              <a:spLocks noChangeArrowheads="1"/>
            </p:cNvSpPr>
            <p:nvPr userDrawn="1"/>
          </p:nvSpPr>
          <p:spPr bwMode="auto">
            <a:xfrm>
              <a:off x="0" y="300"/>
              <a:ext cx="6240" cy="45"/>
            </a:xfrm>
            <a:prstGeom prst="rect">
              <a:avLst/>
            </a:prstGeom>
            <a:solidFill>
              <a:srgbClr val="FF33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ja-JP"/>
              </a:def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None/>
                <a:defRPr kumimoji="1" b="0" i="0" normalizeH="0" noProof="0">
                  <a:uLnTx/>
                  <a:uFillTx/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pPr>
              <a:endParaRPr lang="ja-JP" altLang="en-US"/>
            </a:p>
          </p:txBody>
        </p:sp>
        <p:sp>
          <p:nvSpPr>
            <p:cNvPr id="30750" name="Rectangle 30"/>
            <p:cNvSpPr>
              <a:spLocks noChangeArrowheads="1"/>
            </p:cNvSpPr>
            <p:nvPr userDrawn="1"/>
          </p:nvSpPr>
          <p:spPr bwMode="auto">
            <a:xfrm>
              <a:off x="0" y="255"/>
              <a:ext cx="6240" cy="45"/>
            </a:xfrm>
            <a:prstGeom prst="rect">
              <a:avLst/>
            </a:prstGeom>
            <a:solidFill>
              <a:srgbClr val="FFC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ja-JP"/>
              </a:def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None/>
                <a:defRPr kumimoji="1" b="0" i="0" normalizeH="0" noProof="0">
                  <a:uLnTx/>
                  <a:uFillTx/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pPr>
              <a:endParaRPr lang="ja-JP" altLang="en-US"/>
            </a:p>
          </p:txBody>
        </p:sp>
      </p:grpSp>
      <p:sp>
        <p:nvSpPr>
          <p:cNvPr id="30742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8266113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Tx/>
              <a:buNone/>
              <a:defRPr kumimoji="1" sz="2800" b="0" i="0" u="none" strike="noStrike" kern="1200" cap="none" spc="0" normalizeH="0" baseline="0" noProof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uLnTx/>
                <a:uFillTx/>
                <a:latin typeface="+mj-lt"/>
                <a:ea typeface="+mj-ea"/>
                <a:cs typeface="+mj-cs"/>
                <a:sym typeface="Wingdings" charset="2"/>
              </a:defRPr>
            </a:pPr>
            <a:r>
              <a:rPr kumimoji="1" lang="ja-JP" altLang="en-US" sz="2800" b="0" i="0" u="none" strike="noStrike" kern="1200" cap="none" spc="0" normalizeH="0" baseline="0" noProof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uLnTx/>
                <a:uFillTx/>
                <a:latin typeface="+mj-lt"/>
                <a:ea typeface="+mj-ea"/>
                <a:cs typeface="+mj-cs"/>
                <a:sym typeface="Wingdings" charset="2"/>
              </a:rPr>
              <a:t>マスタ タイトルの書式設定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</p:sldLayoutIdLst>
  <p:transition/>
  <p:hf hdr="0" ftr="0" dt="0"/>
  <p:txStyles>
    <p:titleStyle>
      <a:lvl1pPr algn="l" rtl="0" fontAlgn="base">
        <a:spcBef>
          <a:spcPct val="0"/>
        </a:spcBef>
        <a:spcAft>
          <a:spcPct val="0"/>
        </a:spcAft>
        <a:defRPr kumimoji="1" sz="28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900000000000000" pitchFamily="50" charset="-128"/>
          <a:ea typeface="HGP創英角ｺﾞｼｯｸUB" panose="020B0900000000000000" pitchFamily="50" charset="-128"/>
        </a:defRPr>
      </a:lvl2pPr>
      <a:lvl3pPr algn="l" rtl="0" fontAlgn="base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900000000000000" pitchFamily="50" charset="-128"/>
          <a:ea typeface="HGP創英角ｺﾞｼｯｸUB" panose="020B0900000000000000" pitchFamily="50" charset="-128"/>
        </a:defRPr>
      </a:lvl3pPr>
      <a:lvl4pPr algn="l" rtl="0" fontAlgn="base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900000000000000" pitchFamily="50" charset="-128"/>
          <a:ea typeface="HGP創英角ｺﾞｼｯｸUB" panose="020B0900000000000000" pitchFamily="50" charset="-128"/>
        </a:defRPr>
      </a:lvl4pPr>
      <a:lvl5pPr algn="l" rtl="0" fontAlgn="base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900000000000000" pitchFamily="50" charset="-128"/>
          <a:ea typeface="HGP創英角ｺﾞｼｯｸUB" panose="020B0900000000000000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900000000000000" pitchFamily="50" charset="-128"/>
          <a:ea typeface="HGP創英角ｺﾞｼｯｸUB" panose="020B0900000000000000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900000000000000" pitchFamily="50" charset="-128"/>
          <a:ea typeface="HGP創英角ｺﾞｼｯｸUB" panose="020B0900000000000000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900000000000000" pitchFamily="50" charset="-128"/>
          <a:ea typeface="HGP創英角ｺﾞｼｯｸUB" panose="020B0900000000000000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900000000000000" pitchFamily="50" charset="-128"/>
          <a:ea typeface="HGP創英角ｺﾞｼｯｸUB" panose="020B0900000000000000" pitchFamily="5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タイトル 1"/>
          <p:cNvSpPr>
            <a:spLocks noGrp="1"/>
          </p:cNvSpPr>
          <p:nvPr>
            <p:ph type="title"/>
          </p:nvPr>
        </p:nvSpPr>
        <p:spPr>
          <a:xfrm>
            <a:off x="33572" y="-55609"/>
            <a:ext cx="8985250" cy="476250"/>
          </a:xfrm>
        </p:spPr>
        <p:txBody>
          <a:bodyPr/>
          <a:lstStyle/>
          <a:p>
            <a:pPr lvl="0">
              <a:defRPr kumimoji="1" sz="2800" b="0" i="0" u="none" strike="noStrike" kern="1200" cap="none" spc="0" normalizeH="0" baseline="0" noProof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uLnTx/>
                <a:uFillTx/>
                <a:latin typeface="+mj-lt"/>
                <a:ea typeface="+mj-ea"/>
                <a:cs typeface="+mj-cs"/>
                <a:sym typeface="Wingdings" charset="2"/>
              </a:defRPr>
            </a:pPr>
            <a:r>
              <a:rPr lang="ja-JP" altLang="en-US" sz="160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令和</a:t>
            </a:r>
            <a:r>
              <a:rPr lang="en-US" altLang="ja-JP" sz="160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5</a:t>
            </a:r>
            <a:r>
              <a:rPr lang="ja-JP" altLang="en-US" sz="160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年度　</a:t>
            </a:r>
            <a:r>
              <a:rPr lang="en-US" altLang="ja-JP" sz="160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Living History</a:t>
            </a:r>
            <a:r>
              <a:rPr lang="ja-JP" altLang="en-US" sz="160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（生きた歴史体感プログラム）促進事業　事業概要書</a:t>
            </a:r>
            <a:endParaRPr kumimoji="1" lang="ja-JP" altLang="en-US" sz="2400" b="0" i="0" u="none" strike="noStrike" kern="1200" cap="none" spc="0" normalizeH="0" baseline="0" noProof="0" dirty="0"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solidFill>
                <a:srgbClr val="000000"/>
              </a:solidFill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7940945" y="7372863"/>
            <a:ext cx="2311400" cy="476250"/>
          </a:xfrm>
        </p:spPr>
        <p:txBody>
          <a:bodyPr/>
          <a:lstStyle/>
          <a:p>
            <a:pPr marL="0" algn="r" defTabSz="914400" fontAlgn="base">
              <a:spcBef>
                <a:spcPct val="0"/>
              </a:spcBef>
              <a:spcAft>
                <a:spcPct val="0"/>
              </a:spcAft>
              <a:buNone/>
              <a:defRPr kumimoji="1" sz="1400" b="0" i="0" kern="1200" normalizeH="0" noProof="0"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pPr>
            <a:fld id="{A55D6372-79B3-44A9-9559-35B0E06D676F}" type="slidenum">
              <a:rPr kumimoji="1" lang="en-US" altLang="ja-JP" sz="1400" b="0" i="0" kern="1200" normalizeH="0" noProof="0" smtClean="0"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rPr>
              <a:t>1</a:t>
            </a:fld>
            <a:endParaRPr lang="en-US" altLang="ja-JP"/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1404679"/>
              </p:ext>
            </p:extLst>
          </p:nvPr>
        </p:nvGraphicFramePr>
        <p:xfrm>
          <a:off x="200472" y="500144"/>
          <a:ext cx="9542432" cy="6966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7496">
                  <a:extLst>
                    <a:ext uri="{9D8B030D-6E8A-4147-A177-3AD203B41FA5}">
                      <a16:colId xmlns:a16="http://schemas.microsoft.com/office/drawing/2014/main" val="1682557142"/>
                    </a:ext>
                  </a:extLst>
                </a:gridCol>
                <a:gridCol w="3672408">
                  <a:extLst>
                    <a:ext uri="{9D8B030D-6E8A-4147-A177-3AD203B41FA5}">
                      <a16:colId xmlns:a16="http://schemas.microsoft.com/office/drawing/2014/main" val="2976520483"/>
                    </a:ext>
                  </a:extLst>
                </a:gridCol>
                <a:gridCol w="1546800">
                  <a:extLst>
                    <a:ext uri="{9D8B030D-6E8A-4147-A177-3AD203B41FA5}">
                      <a16:colId xmlns:a16="http://schemas.microsoft.com/office/drawing/2014/main" val="3647390395"/>
                    </a:ext>
                  </a:extLst>
                </a:gridCol>
                <a:gridCol w="32057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30848">
                <a:tc>
                  <a:txBody>
                    <a:bodyPr/>
                    <a:lstStyle/>
                    <a:p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事業の名称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8030887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実施主体の名称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b="1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都道府県・市区町村名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50" b="1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5448277"/>
                  </a:ext>
                </a:extLst>
              </a:tr>
            </a:tbl>
          </a:graphicData>
        </a:graphic>
      </p:graphicFrame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6242164"/>
              </p:ext>
            </p:extLst>
          </p:nvPr>
        </p:nvGraphicFramePr>
        <p:xfrm>
          <a:off x="200473" y="2144185"/>
          <a:ext cx="5398953" cy="45875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98953">
                  <a:extLst>
                    <a:ext uri="{9D8B030D-6E8A-4147-A177-3AD203B41FA5}">
                      <a16:colId xmlns:a16="http://schemas.microsoft.com/office/drawing/2014/main" val="1068034114"/>
                    </a:ext>
                  </a:extLst>
                </a:gridCol>
              </a:tblGrid>
              <a:tr h="42071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全体計画の概要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4002126"/>
                  </a:ext>
                </a:extLst>
              </a:tr>
              <a:tr h="4166846">
                <a:tc>
                  <a:txBody>
                    <a:bodyPr/>
                    <a:lstStyle/>
                    <a:p>
                      <a:pPr eaLnBrk="1" fontAlgn="auto" hangingPunct="1"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kumimoji="1" b="0" i="0" normalizeH="0" noProof="0">
                          <a:uLnTx/>
                          <a:uFillTx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+mn-cs"/>
                        </a:defRPr>
                      </a:pPr>
                      <a:r>
                        <a:rPr lang="en-US" altLang="ja-JP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メイリオ" panose="020B0604030504040204" pitchFamily="50" charset="-128"/>
                        </a:rPr>
                        <a:t>【</a:t>
                      </a:r>
                      <a:r>
                        <a:rPr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メイリオ" panose="020B0604030504040204" pitchFamily="50" charset="-128"/>
                        </a:rPr>
                        <a:t>実施の目的</a:t>
                      </a:r>
                      <a:r>
                        <a:rPr lang="en-US" altLang="ja-JP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メイリオ" panose="020B0604030504040204" pitchFamily="50" charset="-128"/>
                        </a:rPr>
                        <a:t>】</a:t>
                      </a:r>
                    </a:p>
                    <a:p>
                      <a:pPr eaLnBrk="1" fontAlgn="auto" hangingPunct="1"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kumimoji="1" b="0" i="0" normalizeH="0" noProof="0">
                          <a:uLnTx/>
                          <a:uFillTx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+mn-cs"/>
                        </a:defRPr>
                      </a:pPr>
                      <a:endParaRPr lang="en-US" altLang="ja-JP" sz="100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メイリオ" panose="020B0604030504040204" pitchFamily="50" charset="-128"/>
                      </a:endParaRPr>
                    </a:p>
                    <a:p>
                      <a:pPr eaLnBrk="1" fontAlgn="auto" hangingPunct="1"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kumimoji="1" b="0" i="0" normalizeH="0" noProof="0">
                          <a:uLnTx/>
                          <a:uFillTx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+mn-cs"/>
                        </a:defRPr>
                      </a:pPr>
                      <a:endParaRPr lang="en-US" altLang="ja-JP" sz="100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メイリオ" panose="020B0604030504040204" pitchFamily="50" charset="-128"/>
                      </a:endParaRPr>
                    </a:p>
                    <a:p>
                      <a:pPr eaLnBrk="1" fontAlgn="auto" hangingPunct="1"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kumimoji="1" b="0" i="0" normalizeH="0" noProof="0">
                          <a:uLnTx/>
                          <a:uFillTx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+mn-cs"/>
                        </a:defRPr>
                      </a:pPr>
                      <a:endParaRPr lang="en-US" altLang="ja-JP" sz="100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メイリオ" panose="020B0604030504040204" pitchFamily="50" charset="-128"/>
                      </a:endParaRPr>
                    </a:p>
                    <a:p>
                      <a:pPr eaLnBrk="1" fontAlgn="auto" hangingPunct="1"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kumimoji="1" b="0" i="0" normalizeH="0" noProof="0">
                          <a:uLnTx/>
                          <a:uFillTx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+mn-cs"/>
                        </a:defRPr>
                      </a:pPr>
                      <a:endParaRPr lang="en-US" altLang="ja-JP" sz="100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メイリオ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 kumimoji="1" b="0" i="0" normalizeH="0" noProof="0">
                          <a:uLnTx/>
                          <a:uFillTx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+mn-cs"/>
                        </a:defRPr>
                      </a:pPr>
                      <a:r>
                        <a:rPr lang="en-US" altLang="ja-JP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メイリオ" panose="020B0604030504040204" pitchFamily="50" charset="-128"/>
                        </a:rPr>
                        <a:t>【</a:t>
                      </a:r>
                      <a:r>
                        <a:rPr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メイリオ" panose="020B0604030504040204" pitchFamily="50" charset="-128"/>
                        </a:rPr>
                        <a:t>必要性（地域の課題）</a:t>
                      </a:r>
                      <a:r>
                        <a:rPr lang="en-US" altLang="ja-JP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メイリオ" panose="020B0604030504040204" pitchFamily="50" charset="-128"/>
                        </a:rPr>
                        <a:t>】</a:t>
                      </a:r>
                    </a:p>
                    <a:p>
                      <a:pPr eaLnBrk="1" fontAlgn="auto" hangingPunct="1"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kumimoji="1" b="0" i="0" normalizeH="0" noProof="0">
                          <a:uLnTx/>
                          <a:uFillTx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+mn-cs"/>
                        </a:defRPr>
                      </a:pPr>
                      <a:endParaRPr lang="en-US" altLang="ja-JP" sz="100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メイリオ" panose="020B0604030504040204" pitchFamily="50" charset="-128"/>
                      </a:endParaRPr>
                    </a:p>
                    <a:p>
                      <a:pPr eaLnBrk="1" fontAlgn="auto" hangingPunct="1"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kumimoji="1" b="0" i="0" normalizeH="0" noProof="0">
                          <a:uLnTx/>
                          <a:uFillTx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+mn-cs"/>
                        </a:defRPr>
                      </a:pPr>
                      <a:endParaRPr lang="en-US" altLang="ja-JP" sz="100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メイリオ" panose="020B0604030504040204" pitchFamily="50" charset="-128"/>
                      </a:endParaRPr>
                    </a:p>
                    <a:p>
                      <a:pPr eaLnBrk="1" fontAlgn="auto" hangingPunct="1"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kumimoji="1" b="0" i="0" normalizeH="0" noProof="0">
                          <a:uLnTx/>
                          <a:uFillTx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+mn-cs"/>
                        </a:defRPr>
                      </a:pPr>
                      <a:endParaRPr lang="en-US" altLang="ja-JP" sz="100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メイリオ" panose="020B0604030504040204" pitchFamily="50" charset="-128"/>
                      </a:endParaRPr>
                    </a:p>
                    <a:p>
                      <a:pPr eaLnBrk="1" fontAlgn="auto" hangingPunct="1"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kumimoji="1" b="0" i="0" normalizeH="0" noProof="0">
                          <a:uLnTx/>
                          <a:uFillTx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+mn-cs"/>
                        </a:defRPr>
                      </a:pPr>
                      <a:r>
                        <a:rPr lang="en-US" altLang="ja-JP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メイリオ" panose="020B0604030504040204" pitchFamily="50" charset="-128"/>
                        </a:rPr>
                        <a:t>【</a:t>
                      </a:r>
                      <a:r>
                        <a:rPr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メイリオ" panose="020B0604030504040204" pitchFamily="50" charset="-128"/>
                        </a:rPr>
                        <a:t>事業概要</a:t>
                      </a:r>
                      <a:r>
                        <a:rPr lang="en-US" altLang="ja-JP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メイリオ" panose="020B0604030504040204" pitchFamily="50" charset="-128"/>
                        </a:rPr>
                        <a:t>】</a:t>
                      </a:r>
                    </a:p>
                    <a:p>
                      <a:pPr eaLnBrk="1" fontAlgn="auto" hangingPunct="1"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kumimoji="1" b="0" i="0" normalizeH="0" noProof="0">
                          <a:uLnTx/>
                          <a:uFillTx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+mn-cs"/>
                        </a:defRPr>
                      </a:pPr>
                      <a:endParaRPr lang="en-US" altLang="ja-JP" sz="1000" dirty="0">
                        <a:solidFill>
                          <a:schemeClr val="tx2">
                            <a:lumMod val="40000"/>
                            <a:lumOff val="60000"/>
                          </a:schemeClr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メイリオ" panose="020B0604030504040204" pitchFamily="50" charset="-128"/>
                      </a:endParaRPr>
                    </a:p>
                    <a:p>
                      <a:pPr eaLnBrk="1" fontAlgn="auto" hangingPunct="1"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kumimoji="1" b="0" i="0" normalizeH="0" noProof="0">
                          <a:uLnTx/>
                          <a:uFillTx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+mn-cs"/>
                        </a:defRPr>
                      </a:pPr>
                      <a:endParaRPr lang="en-US" altLang="ja-JP" sz="1000" dirty="0">
                        <a:solidFill>
                          <a:schemeClr val="tx2">
                            <a:lumMod val="40000"/>
                            <a:lumOff val="60000"/>
                          </a:schemeClr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メイリオ" panose="020B0604030504040204" pitchFamily="50" charset="-128"/>
                      </a:endParaRPr>
                    </a:p>
                    <a:p>
                      <a:pPr eaLnBrk="1" fontAlgn="auto" hangingPunct="1"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kumimoji="1" b="0" i="0" normalizeH="0" noProof="0">
                          <a:uLnTx/>
                          <a:uFillTx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+mn-cs"/>
                        </a:defRPr>
                      </a:pPr>
                      <a:endParaRPr lang="en-US" altLang="ja-JP" sz="1000" dirty="0">
                        <a:solidFill>
                          <a:schemeClr val="tx2">
                            <a:lumMod val="40000"/>
                            <a:lumOff val="60000"/>
                          </a:schemeClr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メイリオ" panose="020B0604030504040204" pitchFamily="50" charset="-128"/>
                      </a:endParaRPr>
                    </a:p>
                    <a:p>
                      <a:pPr eaLnBrk="1" fontAlgn="auto" hangingPunct="1"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kumimoji="1" b="0" i="0" normalizeH="0" noProof="0">
                          <a:uLnTx/>
                          <a:uFillTx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+mn-cs"/>
                        </a:defRPr>
                      </a:pPr>
                      <a:endParaRPr lang="en-US" altLang="ja-JP" sz="1000" dirty="0">
                        <a:solidFill>
                          <a:schemeClr val="tx2">
                            <a:lumMod val="40000"/>
                            <a:lumOff val="60000"/>
                          </a:schemeClr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メイリオ" panose="020B0604030504040204" pitchFamily="50" charset="-128"/>
                      </a:endParaRPr>
                    </a:p>
                    <a:p>
                      <a:pPr eaLnBrk="1" fontAlgn="auto" hangingPunct="1"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kumimoji="1" b="0" i="0" normalizeH="0" noProof="0">
                          <a:uLnTx/>
                          <a:uFillTx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+mn-cs"/>
                        </a:defRPr>
                      </a:pPr>
                      <a:r>
                        <a:rPr lang="en-US" altLang="ja-JP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メイリオ" panose="020B0604030504040204" pitchFamily="50" charset="-128"/>
                        </a:rPr>
                        <a:t>【</a:t>
                      </a:r>
                      <a:r>
                        <a:rPr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メイリオ" panose="020B0604030504040204" pitchFamily="50" charset="-128"/>
                        </a:rPr>
                        <a:t>本番イベント概要・日時</a:t>
                      </a:r>
                      <a:r>
                        <a:rPr lang="en-US" altLang="ja-JP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メイリオ" panose="020B0604030504040204" pitchFamily="50" charset="-128"/>
                        </a:rPr>
                        <a:t>】</a:t>
                      </a:r>
                    </a:p>
                    <a:p>
                      <a:pPr eaLnBrk="1" fontAlgn="auto" hangingPunct="1"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kumimoji="1" b="0" i="0" normalizeH="0" noProof="0">
                          <a:uLnTx/>
                          <a:uFillTx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+mn-cs"/>
                        </a:defRPr>
                      </a:pPr>
                      <a:r>
                        <a:rPr lang="ja-JP" altLang="en-US" sz="1000" dirty="0">
                          <a:solidFill>
                            <a:schemeClr val="tx2">
                              <a:lumMod val="40000"/>
                              <a:lumOff val="60000"/>
                            </a:schemeClr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メイリオ" panose="020B0604030504040204" pitchFamily="50" charset="-128"/>
                        </a:rPr>
                        <a:t>　</a:t>
                      </a:r>
                      <a:endParaRPr kumimoji="1" lang="ja-JP" altLang="en-US" sz="10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9208979"/>
                  </a:ext>
                </a:extLst>
              </a:tr>
            </a:tbl>
          </a:graphicData>
        </a:graphic>
      </p:graphicFrame>
      <p:graphicFrame>
        <p:nvGraphicFramePr>
          <p:cNvPr id="11" name="表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4057576"/>
              </p:ext>
            </p:extLst>
          </p:nvPr>
        </p:nvGraphicFramePr>
        <p:xfrm>
          <a:off x="5669681" y="1268760"/>
          <a:ext cx="4069823" cy="144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0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69223">
                  <a:extLst>
                    <a:ext uri="{9D8B030D-6E8A-4147-A177-3AD203B41FA5}">
                      <a16:colId xmlns:a16="http://schemas.microsoft.com/office/drawing/2014/main" val="1068034114"/>
                    </a:ext>
                  </a:extLst>
                </a:gridCol>
              </a:tblGrid>
              <a:tr h="21616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プログラム①テーマ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4002126"/>
                  </a:ext>
                </a:extLst>
              </a:tr>
              <a:tr h="75665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概要</a:t>
                      </a:r>
                      <a:endParaRPr kumimoji="1" lang="en-US" altLang="ja-JP" sz="105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05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9208979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核となる</a:t>
                      </a:r>
                      <a:endParaRPr kumimoji="1" lang="en-US" altLang="ja-JP" sz="105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5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国指定文化財</a:t>
                      </a:r>
                      <a:endParaRPr kumimoji="1" lang="en-US" altLang="ja-JP" sz="105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33445612"/>
                  </a:ext>
                </a:extLst>
              </a:tr>
            </a:tbl>
          </a:graphicData>
        </a:graphic>
      </p:graphicFrame>
      <p:graphicFrame>
        <p:nvGraphicFramePr>
          <p:cNvPr id="12" name="表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9316956"/>
              </p:ext>
            </p:extLst>
          </p:nvPr>
        </p:nvGraphicFramePr>
        <p:xfrm>
          <a:off x="200472" y="1253099"/>
          <a:ext cx="5398953" cy="8910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89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10024">
                  <a:extLst>
                    <a:ext uri="{9D8B030D-6E8A-4147-A177-3AD203B41FA5}">
                      <a16:colId xmlns:a16="http://schemas.microsoft.com/office/drawing/2014/main" val="1068034114"/>
                    </a:ext>
                  </a:extLst>
                </a:gridCol>
              </a:tblGrid>
              <a:tr h="891086">
                <a:tc>
                  <a:txBody>
                    <a:bodyPr/>
                    <a:lstStyle/>
                    <a:p>
                      <a:endParaRPr kumimoji="1" lang="en-US" altLang="ja-JP" sz="1050" b="0" dirty="0">
                        <a:solidFill>
                          <a:schemeClr val="tx2">
                            <a:lumMod val="40000"/>
                            <a:lumOff val="60000"/>
                          </a:schemeClr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実施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体制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9208979"/>
                  </a:ext>
                </a:extLst>
              </a:tr>
            </a:tbl>
          </a:graphicData>
        </a:graphic>
      </p:graphicFrame>
      <p:graphicFrame>
        <p:nvGraphicFramePr>
          <p:cNvPr id="16" name="表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5416028"/>
              </p:ext>
            </p:extLst>
          </p:nvPr>
        </p:nvGraphicFramePr>
        <p:xfrm>
          <a:off x="5673080" y="5565633"/>
          <a:ext cx="4069824" cy="11661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9824">
                  <a:extLst>
                    <a:ext uri="{9D8B030D-6E8A-4147-A177-3AD203B41FA5}">
                      <a16:colId xmlns:a16="http://schemas.microsoft.com/office/drawing/2014/main" val="1068034114"/>
                    </a:ext>
                  </a:extLst>
                </a:gridCol>
              </a:tblGrid>
              <a:tr h="286979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プログラム実施により想定される効果、及びアピールポイント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4002126"/>
                  </a:ext>
                </a:extLst>
              </a:tr>
              <a:tr h="879138">
                <a:tc>
                  <a:txBody>
                    <a:bodyPr/>
                    <a:lstStyle/>
                    <a:p>
                      <a:pPr fontAlgn="base"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kumimoji="1" b="0" i="0" normalizeH="0" noProof="0">
                          <a:uLnTx/>
                          <a:uFillTx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+mn-cs"/>
                        </a:defRPr>
                      </a:pPr>
                      <a:endParaRPr lang="en-US" altLang="ja-JP" sz="18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9208979"/>
                  </a:ext>
                </a:extLst>
              </a:tr>
            </a:tbl>
          </a:graphicData>
        </a:graphic>
      </p:graphicFrame>
      <p:sp>
        <p:nvSpPr>
          <p:cNvPr id="3" name="正方形/長方形 2"/>
          <p:cNvSpPr/>
          <p:nvPr/>
        </p:nvSpPr>
        <p:spPr bwMode="auto">
          <a:xfrm>
            <a:off x="320205" y="5400857"/>
            <a:ext cx="1680467" cy="1268503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50" charset="-128"/>
              </a:rPr>
              <a:t>写真</a:t>
            </a:r>
          </a:p>
        </p:txBody>
      </p:sp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FDD6EA56-7AE0-2E1F-6438-193C0DA57C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8728834"/>
              </p:ext>
            </p:extLst>
          </p:nvPr>
        </p:nvGraphicFramePr>
        <p:xfrm>
          <a:off x="5669681" y="2675695"/>
          <a:ext cx="4069823" cy="144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0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69223">
                  <a:extLst>
                    <a:ext uri="{9D8B030D-6E8A-4147-A177-3AD203B41FA5}">
                      <a16:colId xmlns:a16="http://schemas.microsoft.com/office/drawing/2014/main" val="1068034114"/>
                    </a:ext>
                  </a:extLst>
                </a:gridCol>
              </a:tblGrid>
              <a:tr h="21616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プログラム①テーマ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4002126"/>
                  </a:ext>
                </a:extLst>
              </a:tr>
              <a:tr h="75665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概要</a:t>
                      </a:r>
                      <a:endParaRPr kumimoji="1" lang="en-US" altLang="ja-JP" sz="105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05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9208979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核となる</a:t>
                      </a:r>
                      <a:endParaRPr kumimoji="1" lang="en-US" altLang="ja-JP" sz="105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5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国指定文化財</a:t>
                      </a:r>
                      <a:endParaRPr kumimoji="1" lang="en-US" altLang="ja-JP" sz="105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33445612"/>
                  </a:ext>
                </a:extLst>
              </a:tr>
            </a:tbl>
          </a:graphicData>
        </a:graphic>
      </p:graphicFrame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647016B5-F48F-6CF6-367E-8518321BAA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8899600"/>
              </p:ext>
            </p:extLst>
          </p:nvPr>
        </p:nvGraphicFramePr>
        <p:xfrm>
          <a:off x="5669681" y="4077072"/>
          <a:ext cx="4069823" cy="144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0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69223">
                  <a:extLst>
                    <a:ext uri="{9D8B030D-6E8A-4147-A177-3AD203B41FA5}">
                      <a16:colId xmlns:a16="http://schemas.microsoft.com/office/drawing/2014/main" val="1068034114"/>
                    </a:ext>
                  </a:extLst>
                </a:gridCol>
              </a:tblGrid>
              <a:tr h="21616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プログラム①テーマ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4002126"/>
                  </a:ext>
                </a:extLst>
              </a:tr>
              <a:tr h="75665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概要</a:t>
                      </a:r>
                      <a:endParaRPr kumimoji="1" lang="en-US" altLang="ja-JP" sz="105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05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9208979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核となる</a:t>
                      </a:r>
                      <a:endParaRPr kumimoji="1" lang="en-US" altLang="ja-JP" sz="105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5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国指定文化財</a:t>
                      </a:r>
                      <a:endParaRPr kumimoji="1" lang="en-US" altLang="ja-JP" sz="105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33445612"/>
                  </a:ext>
                </a:extLst>
              </a:tr>
            </a:tbl>
          </a:graphicData>
        </a:graphic>
      </p:graphicFrame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280676EC-877A-A649-A74B-A3005AA93903}"/>
              </a:ext>
            </a:extLst>
          </p:cNvPr>
          <p:cNvSpPr/>
          <p:nvPr/>
        </p:nvSpPr>
        <p:spPr bwMode="auto">
          <a:xfrm>
            <a:off x="2070927" y="5400857"/>
            <a:ext cx="1699487" cy="1268503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50" charset="-128"/>
              </a:rPr>
              <a:t>写真</a:t>
            </a: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A9CEACBA-31A7-D8E6-9EDC-7869D360EB90}"/>
              </a:ext>
            </a:extLst>
          </p:cNvPr>
          <p:cNvSpPr/>
          <p:nvPr/>
        </p:nvSpPr>
        <p:spPr bwMode="auto">
          <a:xfrm>
            <a:off x="3844068" y="5400857"/>
            <a:ext cx="1699487" cy="1268503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50" charset="-128"/>
              </a:rPr>
              <a:t>写真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E9EA14E2-D355-5BC0-82B6-2B06F6F89250}"/>
              </a:ext>
            </a:extLst>
          </p:cNvPr>
          <p:cNvSpPr txBox="1"/>
          <p:nvPr/>
        </p:nvSpPr>
        <p:spPr>
          <a:xfrm>
            <a:off x="6897216" y="75293"/>
            <a:ext cx="1338828" cy="2462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様式２－３　　</a:t>
            </a:r>
          </a:p>
        </p:txBody>
      </p:sp>
    </p:spTree>
    <p:extLst>
      <p:ext uri="{BB962C8B-B14F-4D97-AF65-F5344CB8AC3E}">
        <p14:creationId xmlns:p14="http://schemas.microsoft.com/office/powerpoint/2010/main" val="3516922472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2.0.50727.8000"/>
  <p:tag name="AS_OS" val="Microsoft Windows NT 6.2.9200.0"/>
  <p:tag name="AS_RELEASE_DATE" val="2019.03.15"/>
  <p:tag name="AS_TITLE" val="Aspose.Slides for .NET 3.5 Client Profile"/>
  <p:tag name="AS_VERSION" val="19.3"/>
</p:tagLst>
</file>

<file path=ppt/theme/theme1.xml><?xml version="1.0" encoding="utf-8"?>
<a:theme xmlns:a="http://schemas.openxmlformats.org/drawingml/2006/main" name="観光庁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2_標準デザイン">
      <a:majorFont>
        <a:latin typeface="HGP創英角ｺﾞｼｯｸUB"/>
        <a:ea typeface="HGP創英角ｺﾞｼｯｸUB"/>
        <a:cs typeface="Arial" panose="020B0604020202020204" pitchFamily="34" charset="0"/>
      </a:majorFont>
      <a:minorFont>
        <a:latin typeface="Arial" panose="020B0604020202020204" pitchFamily="34" charset="0"/>
        <a:ea typeface="ＭＳ Ｐゴシック"/>
        <a:cs typeface="Arial" panose="020B0604020202020204" pitchFamily="34" charset="0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66CC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anose="020B0600070205080204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66CC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anose="020B0600070205080204" pitchFamily="50" charset="-128"/>
          </a:defRPr>
        </a:defPPr>
      </a:lstStyle>
    </a:lnDef>
    <a:txDef>
      <a:spPr>
        <a:noFill/>
      </a:spPr>
      <a:bodyPr wrap="square" rtlCol="0">
        <a:spAutoFit/>
      </a:bodyPr>
      <a:lstStyle>
        <a:defPPr marL="0" marR="0" indent="0" algn="l" defTabSz="914400" rtl="0" eaLnBrk="1" fontAlgn="auto" latinLnBrk="0" hangingPunct="1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1" sz="1000" b="0" i="0" u="none" strike="noStrike" kern="1200" cap="none" spc="0" normalizeH="0" baseline="0" noProof="0" dirty="0" smtClean="0">
            <a:ln>
              <a:noFill/>
            </a:ln>
            <a:solidFill>
              <a:prstClr val="black"/>
            </a:solidFill>
            <a:effectLst/>
            <a:uLnTx/>
            <a:uFillTx/>
            <a:latin typeface="メイリオ" panose="020B0604030504040204" pitchFamily="50" charset="-128"/>
            <a:ea typeface="メイリオ" panose="020B0604030504040204" pitchFamily="50" charset="-128"/>
            <a:cs typeface="メイリオ" panose="020B0604030504040204" pitchFamily="50" charset="-128"/>
          </a:defRPr>
        </a:defPPr>
      </a:lstStyle>
    </a:txDef>
  </a:objectDefaults>
  <a:extraClrSchemeLst>
    <a:extraClrScheme>
      <a:clrScheme name="2_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1570</TotalTime>
  <Words>109</Words>
  <PresentationFormat>A4 210 x 297 mm</PresentationFormat>
  <Paragraphs>42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HGP創英角ｺﾞｼｯｸUB</vt:lpstr>
      <vt:lpstr>Meiryo UI</vt:lpstr>
      <vt:lpstr>ＭＳ Ｐゴシック</vt:lpstr>
      <vt:lpstr>メイリオ</vt:lpstr>
      <vt:lpstr>Arial</vt:lpstr>
      <vt:lpstr>観光庁</vt:lpstr>
      <vt:lpstr>令和5年度　Living History（生きた歴史体感プログラム）促進事業　事業概要書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2023-01-04T07:24:41Z</cp:lastPrinted>
  <dcterms:created xsi:type="dcterms:W3CDTF">2020-09-18T09:18:23Z</dcterms:created>
  <dcterms:modified xsi:type="dcterms:W3CDTF">2023-05-31T02:15:45Z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899a617-f30e-4fb8-b81c-fb6d0b94ac5b_Enabled">
    <vt:lpwstr>true</vt:lpwstr>
  </property>
  <property fmtid="{D5CDD505-2E9C-101B-9397-08002B2CF9AE}" pid="3" name="MSIP_Label_d899a617-f30e-4fb8-b81c-fb6d0b94ac5b_SetDate">
    <vt:lpwstr>2023-01-04T05:05:11Z</vt:lpwstr>
  </property>
  <property fmtid="{D5CDD505-2E9C-101B-9397-08002B2CF9AE}" pid="4" name="MSIP_Label_d899a617-f30e-4fb8-b81c-fb6d0b94ac5b_Method">
    <vt:lpwstr>Standard</vt:lpwstr>
  </property>
  <property fmtid="{D5CDD505-2E9C-101B-9397-08002B2CF9AE}" pid="5" name="MSIP_Label_d899a617-f30e-4fb8-b81c-fb6d0b94ac5b_Name">
    <vt:lpwstr>機密性2情報</vt:lpwstr>
  </property>
  <property fmtid="{D5CDD505-2E9C-101B-9397-08002B2CF9AE}" pid="6" name="MSIP_Label_d899a617-f30e-4fb8-b81c-fb6d0b94ac5b_SiteId">
    <vt:lpwstr>545810b0-36cb-4290-8926-48dbc0f9e92f</vt:lpwstr>
  </property>
  <property fmtid="{D5CDD505-2E9C-101B-9397-08002B2CF9AE}" pid="7" name="MSIP_Label_d899a617-f30e-4fb8-b81c-fb6d0b94ac5b_ActionId">
    <vt:lpwstr>0f1290c1-3b6f-4ea4-9972-1cd53e8b5339</vt:lpwstr>
  </property>
  <property fmtid="{D5CDD505-2E9C-101B-9397-08002B2CF9AE}" pid="8" name="MSIP_Label_d899a617-f30e-4fb8-b81c-fb6d0b94ac5b_ContentBits">
    <vt:lpwstr>0</vt:lpwstr>
  </property>
</Properties>
</file>